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  <p:sldMasterId id="2147484080" r:id="rId2"/>
  </p:sldMasterIdLst>
  <p:notesMasterIdLst>
    <p:notesMasterId r:id="rId29"/>
  </p:notesMasterIdLst>
  <p:sldIdLst>
    <p:sldId id="257" r:id="rId3"/>
    <p:sldId id="270" r:id="rId4"/>
    <p:sldId id="265" r:id="rId5"/>
    <p:sldId id="258" r:id="rId6"/>
    <p:sldId id="259" r:id="rId7"/>
    <p:sldId id="279" r:id="rId8"/>
    <p:sldId id="261" r:id="rId9"/>
    <p:sldId id="284" r:id="rId10"/>
    <p:sldId id="267" r:id="rId11"/>
    <p:sldId id="278" r:id="rId12"/>
    <p:sldId id="262" r:id="rId13"/>
    <p:sldId id="263" r:id="rId14"/>
    <p:sldId id="266" r:id="rId15"/>
    <p:sldId id="291" r:id="rId16"/>
    <p:sldId id="292" r:id="rId17"/>
    <p:sldId id="293" r:id="rId18"/>
    <p:sldId id="351" r:id="rId19"/>
    <p:sldId id="271" r:id="rId20"/>
    <p:sldId id="280" r:id="rId21"/>
    <p:sldId id="333" r:id="rId22"/>
    <p:sldId id="319" r:id="rId23"/>
    <p:sldId id="337" r:id="rId24"/>
    <p:sldId id="336" r:id="rId25"/>
    <p:sldId id="289" r:id="rId26"/>
    <p:sldId id="283" r:id="rId27"/>
    <p:sldId id="352" r:id="rId2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71FFB1"/>
    <a:srgbClr val="3494BA"/>
    <a:srgbClr val="9EC7D8"/>
    <a:srgbClr val="EDEDED"/>
    <a:srgbClr val="4A7090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87085" autoAdjust="0"/>
  </p:normalViewPr>
  <p:slideViewPr>
    <p:cSldViewPr snapToGrid="0">
      <p:cViewPr varScale="1">
        <p:scale>
          <a:sx n="64" d="100"/>
          <a:sy n="64" d="100"/>
        </p:scale>
        <p:origin x="-9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1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DFE61-EBC3-4AD8-9EC8-24D4E079EC29}" type="doc">
      <dgm:prSet loTypeId="urn:microsoft.com/office/officeart/2005/8/layout/vProcess5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HK" altLang="en-US"/>
        </a:p>
      </dgm:t>
    </dgm:pt>
    <dgm:pt modelId="{11CEE633-8A28-4B45-B917-1C8FB50AC029}">
      <dgm:prSet phldrT="[文字]" custT="1"/>
      <dgm:spPr/>
      <dgm:t>
        <a:bodyPr/>
        <a:lstStyle/>
        <a:p>
          <a:r>
            <a:rPr lang="en-US" altLang="zh-TW" sz="1600" dirty="0" smtClean="0">
              <a:latin typeface="+mn-lt"/>
              <a:ea typeface="華康POP1體W7(P)" pitchFamily="82" charset="-120"/>
            </a:rPr>
            <a:t>Meeting of school management</a:t>
          </a:r>
          <a:endParaRPr lang="zh-HK" altLang="en-US" sz="1600" dirty="0">
            <a:latin typeface="+mn-lt"/>
          </a:endParaRPr>
        </a:p>
      </dgm:t>
    </dgm:pt>
    <dgm:pt modelId="{F59539D1-C09A-440B-92F7-E896E5A57AE0}" type="parTrans" cxnId="{C8C441B1-5C48-4109-93A8-6708705319D7}">
      <dgm:prSet/>
      <dgm:spPr/>
      <dgm:t>
        <a:bodyPr/>
        <a:lstStyle/>
        <a:p>
          <a:endParaRPr lang="zh-HK" altLang="en-US"/>
        </a:p>
      </dgm:t>
    </dgm:pt>
    <dgm:pt modelId="{23249902-AFAD-45C4-B47E-C9054C1CCFF4}" type="sibTrans" cxnId="{C8C441B1-5C48-4109-93A8-6708705319D7}">
      <dgm:prSet/>
      <dgm:spPr/>
      <dgm:t>
        <a:bodyPr/>
        <a:lstStyle/>
        <a:p>
          <a:endParaRPr lang="zh-HK" altLang="en-US"/>
        </a:p>
      </dgm:t>
    </dgm:pt>
    <dgm:pt modelId="{206EFFF2-06F0-4B56-86CB-E8DDC734FC45}">
      <dgm:prSet phldrT="[文字]" custT="1"/>
      <dgm:spPr/>
      <dgm:t>
        <a:bodyPr/>
        <a:lstStyle/>
        <a:p>
          <a:r>
            <a:rPr lang="en-US" altLang="zh-TW" sz="1600" dirty="0" smtClean="0">
              <a:latin typeface="+mn-lt"/>
              <a:ea typeface="華康POP1體W7(P)" pitchFamily="82" charset="-120"/>
            </a:rPr>
            <a:t>Preparation for the audit</a:t>
          </a:r>
          <a:endParaRPr lang="zh-HK" altLang="en-US" sz="1600" dirty="0">
            <a:latin typeface="+mn-lt"/>
          </a:endParaRPr>
        </a:p>
      </dgm:t>
    </dgm:pt>
    <dgm:pt modelId="{7FDFC52F-94AC-4B2F-A413-06C8A6A7F032}" type="parTrans" cxnId="{A0714ACE-BFD4-4C6E-A79D-CF355DF96A25}">
      <dgm:prSet/>
      <dgm:spPr/>
      <dgm:t>
        <a:bodyPr/>
        <a:lstStyle/>
        <a:p>
          <a:endParaRPr lang="zh-HK" altLang="en-US"/>
        </a:p>
      </dgm:t>
    </dgm:pt>
    <dgm:pt modelId="{2B9D2193-5E7C-4774-9CC0-9A20DE6814E5}" type="sibTrans" cxnId="{A0714ACE-BFD4-4C6E-A79D-CF355DF96A25}">
      <dgm:prSet/>
      <dgm:spPr/>
      <dgm:t>
        <a:bodyPr/>
        <a:lstStyle/>
        <a:p>
          <a:endParaRPr lang="zh-HK" altLang="en-US"/>
        </a:p>
      </dgm:t>
    </dgm:pt>
    <dgm:pt modelId="{3C53F47D-1DE2-40A2-B624-4739F5BD2BDA}">
      <dgm:prSet phldrT="[文字]" custT="1"/>
      <dgm:spPr/>
      <dgm:t>
        <a:bodyPr/>
        <a:lstStyle/>
        <a:p>
          <a:r>
            <a:rPr lang="en-US" altLang="zh-TW" sz="1400" dirty="0" smtClean="0">
              <a:latin typeface="+mn-lt"/>
              <a:ea typeface="華康POP1體W7(P)" pitchFamily="82" charset="-120"/>
            </a:rPr>
            <a:t>Seminar (use the </a:t>
          </a:r>
          <a:r>
            <a:rPr lang="en-US" altLang="zh-TW" sz="1400" dirty="0" err="1" smtClean="0">
              <a:latin typeface="+mn-lt"/>
              <a:ea typeface="華康POP1體W7(P)" pitchFamily="82" charset="-120"/>
            </a:rPr>
            <a:t>powerpoint</a:t>
          </a:r>
          <a:r>
            <a:rPr lang="en-US" altLang="zh-TW" sz="1400" dirty="0" smtClean="0">
              <a:latin typeface="+mn-lt"/>
              <a:ea typeface="華康POP1體W7(P)" pitchFamily="82" charset="-120"/>
            </a:rPr>
            <a:t> “Treasure Every Drop”) (30 min)</a:t>
          </a:r>
          <a:endParaRPr lang="zh-HK" altLang="en-US" sz="1400" dirty="0">
            <a:latin typeface="+mn-lt"/>
          </a:endParaRPr>
        </a:p>
      </dgm:t>
    </dgm:pt>
    <dgm:pt modelId="{9ED6C3D7-F817-4215-9895-CE0DAE2AA59C}" type="parTrans" cxnId="{F4DED9C7-6EB8-4135-B056-C032636B6703}">
      <dgm:prSet/>
      <dgm:spPr/>
      <dgm:t>
        <a:bodyPr/>
        <a:lstStyle/>
        <a:p>
          <a:endParaRPr lang="zh-HK" altLang="en-US"/>
        </a:p>
      </dgm:t>
    </dgm:pt>
    <dgm:pt modelId="{9B7D8B1A-C6A3-458E-83BA-95799756D3FA}" type="sibTrans" cxnId="{F4DED9C7-6EB8-4135-B056-C032636B6703}">
      <dgm:prSet/>
      <dgm:spPr/>
      <dgm:t>
        <a:bodyPr/>
        <a:lstStyle/>
        <a:p>
          <a:endParaRPr lang="zh-HK" altLang="en-US"/>
        </a:p>
      </dgm:t>
    </dgm:pt>
    <dgm:pt modelId="{EDF41FCC-6708-41A8-8C63-2EA613630B48}">
      <dgm:prSet phldrT="[文字]" custT="1"/>
      <dgm:spPr/>
      <dgm:t>
        <a:bodyPr/>
        <a:lstStyle/>
        <a:p>
          <a:r>
            <a:rPr lang="en-US" altLang="zh-TW" sz="1400" dirty="0" smtClean="0">
              <a:latin typeface="+mn-lt"/>
              <a:ea typeface="華康POP1體W7(P)" pitchFamily="82" charset="-120"/>
            </a:rPr>
            <a:t>Demonstration video (watch the video “School Water Audit”) (15 min)</a:t>
          </a:r>
          <a:endParaRPr lang="zh-HK" altLang="en-US" sz="1400" dirty="0">
            <a:latin typeface="+mn-lt"/>
          </a:endParaRPr>
        </a:p>
      </dgm:t>
    </dgm:pt>
    <dgm:pt modelId="{2116EAF6-024C-42DD-A215-713A582BC091}" type="parTrans" cxnId="{30BA1EC4-E22B-4402-B4AD-289255821A75}">
      <dgm:prSet/>
      <dgm:spPr/>
      <dgm:t>
        <a:bodyPr/>
        <a:lstStyle/>
        <a:p>
          <a:endParaRPr lang="zh-HK" altLang="en-US"/>
        </a:p>
      </dgm:t>
    </dgm:pt>
    <dgm:pt modelId="{F5F22DFA-B0CA-4B28-BDBB-74A70AF32000}" type="sibTrans" cxnId="{30BA1EC4-E22B-4402-B4AD-289255821A75}">
      <dgm:prSet/>
      <dgm:spPr/>
      <dgm:t>
        <a:bodyPr/>
        <a:lstStyle/>
        <a:p>
          <a:endParaRPr lang="zh-HK" altLang="en-US"/>
        </a:p>
      </dgm:t>
    </dgm:pt>
    <dgm:pt modelId="{5FCF6A2C-74D7-4745-BEDA-2B350A91C545}" type="pres">
      <dgm:prSet presAssocID="{BB3DFE61-EBC3-4AD8-9EC8-24D4E079EC2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DD4EA33D-A5A0-431C-8923-D35A3896732C}" type="pres">
      <dgm:prSet presAssocID="{BB3DFE61-EBC3-4AD8-9EC8-24D4E079EC29}" presName="dummyMaxCanvas" presStyleCnt="0">
        <dgm:presLayoutVars/>
      </dgm:prSet>
      <dgm:spPr/>
    </dgm:pt>
    <dgm:pt modelId="{CADCFA42-F08D-4A29-9FB8-FEA88EFAAB28}" type="pres">
      <dgm:prSet presAssocID="{BB3DFE61-EBC3-4AD8-9EC8-24D4E079EC2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9F7CE25C-0EBE-4817-A48E-3067184C85B2}" type="pres">
      <dgm:prSet presAssocID="{BB3DFE61-EBC3-4AD8-9EC8-24D4E079EC2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8770E9A-15B6-4D3E-9605-63630901E458}" type="pres">
      <dgm:prSet presAssocID="{BB3DFE61-EBC3-4AD8-9EC8-24D4E079EC2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F4641593-A4C1-4B8C-84A8-D2C8C786D135}" type="pres">
      <dgm:prSet presAssocID="{BB3DFE61-EBC3-4AD8-9EC8-24D4E079EC2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2A837F86-2EBD-4F82-8186-88D7B5628C86}" type="pres">
      <dgm:prSet presAssocID="{BB3DFE61-EBC3-4AD8-9EC8-24D4E079EC2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77AAB606-743A-4830-8698-FF9C8D696417}" type="pres">
      <dgm:prSet presAssocID="{BB3DFE61-EBC3-4AD8-9EC8-24D4E079EC2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0EBEFE78-1510-4C98-A577-214F74EDDCE0}" type="pres">
      <dgm:prSet presAssocID="{BB3DFE61-EBC3-4AD8-9EC8-24D4E079EC2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638CE0B-53BF-4BAC-9CC8-054E37D2E9FD}" type="pres">
      <dgm:prSet presAssocID="{BB3DFE61-EBC3-4AD8-9EC8-24D4E079EC2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89F2609-B80A-4CC1-90FA-A7C264AA1740}" type="pres">
      <dgm:prSet presAssocID="{BB3DFE61-EBC3-4AD8-9EC8-24D4E079EC2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7AC65031-9E27-414A-81A7-2EE2C8B20352}" type="pres">
      <dgm:prSet presAssocID="{BB3DFE61-EBC3-4AD8-9EC8-24D4E079EC2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778957DF-0597-40F3-BC39-5A38DFD9510C}" type="pres">
      <dgm:prSet presAssocID="{BB3DFE61-EBC3-4AD8-9EC8-24D4E079EC2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62DF8A55-937D-4C9E-B10B-18BB6B2CC7CE}" type="presOf" srcId="{2B9D2193-5E7C-4774-9CC0-9A20DE6814E5}" destId="{77AAB606-743A-4830-8698-FF9C8D696417}" srcOrd="0" destOrd="0" presId="urn:microsoft.com/office/officeart/2005/8/layout/vProcess5"/>
    <dgm:cxn modelId="{A0714ACE-BFD4-4C6E-A79D-CF355DF96A25}" srcId="{BB3DFE61-EBC3-4AD8-9EC8-24D4E079EC29}" destId="{206EFFF2-06F0-4B56-86CB-E8DDC734FC45}" srcOrd="1" destOrd="0" parTransId="{7FDFC52F-94AC-4B2F-A413-06C8A6A7F032}" sibTransId="{2B9D2193-5E7C-4774-9CC0-9A20DE6814E5}"/>
    <dgm:cxn modelId="{A02BB869-13D9-4285-AC13-79DD200C8A19}" type="presOf" srcId="{3C53F47D-1DE2-40A2-B624-4739F5BD2BDA}" destId="{38770E9A-15B6-4D3E-9605-63630901E458}" srcOrd="0" destOrd="0" presId="urn:microsoft.com/office/officeart/2005/8/layout/vProcess5"/>
    <dgm:cxn modelId="{C8C441B1-5C48-4109-93A8-6708705319D7}" srcId="{BB3DFE61-EBC3-4AD8-9EC8-24D4E079EC29}" destId="{11CEE633-8A28-4B45-B917-1C8FB50AC029}" srcOrd="0" destOrd="0" parTransId="{F59539D1-C09A-440B-92F7-E896E5A57AE0}" sibTransId="{23249902-AFAD-45C4-B47E-C9054C1CCFF4}"/>
    <dgm:cxn modelId="{3BBD84F4-6664-48C4-95D5-8C23C4EDC656}" type="presOf" srcId="{EDF41FCC-6708-41A8-8C63-2EA613630B48}" destId="{F4641593-A4C1-4B8C-84A8-D2C8C786D135}" srcOrd="0" destOrd="0" presId="urn:microsoft.com/office/officeart/2005/8/layout/vProcess5"/>
    <dgm:cxn modelId="{ACC7536B-8C57-4DB8-A6D6-077849AAC11F}" type="presOf" srcId="{3C53F47D-1DE2-40A2-B624-4739F5BD2BDA}" destId="{7AC65031-9E27-414A-81A7-2EE2C8B20352}" srcOrd="1" destOrd="0" presId="urn:microsoft.com/office/officeart/2005/8/layout/vProcess5"/>
    <dgm:cxn modelId="{EB33DD49-59A9-48F2-9A08-15245E701ED9}" type="presOf" srcId="{11CEE633-8A28-4B45-B917-1C8FB50AC029}" destId="{8638CE0B-53BF-4BAC-9CC8-054E37D2E9FD}" srcOrd="1" destOrd="0" presId="urn:microsoft.com/office/officeart/2005/8/layout/vProcess5"/>
    <dgm:cxn modelId="{20B1083B-F06B-416A-9596-2BF4EF2BEFDE}" type="presOf" srcId="{EDF41FCC-6708-41A8-8C63-2EA613630B48}" destId="{778957DF-0597-40F3-BC39-5A38DFD9510C}" srcOrd="1" destOrd="0" presId="urn:microsoft.com/office/officeart/2005/8/layout/vProcess5"/>
    <dgm:cxn modelId="{1D910B53-3B94-40F4-BDE4-7707819E21AF}" type="presOf" srcId="{206EFFF2-06F0-4B56-86CB-E8DDC734FC45}" destId="{A89F2609-B80A-4CC1-90FA-A7C264AA1740}" srcOrd="1" destOrd="0" presId="urn:microsoft.com/office/officeart/2005/8/layout/vProcess5"/>
    <dgm:cxn modelId="{30BA1EC4-E22B-4402-B4AD-289255821A75}" srcId="{BB3DFE61-EBC3-4AD8-9EC8-24D4E079EC29}" destId="{EDF41FCC-6708-41A8-8C63-2EA613630B48}" srcOrd="3" destOrd="0" parTransId="{2116EAF6-024C-42DD-A215-713A582BC091}" sibTransId="{F5F22DFA-B0CA-4B28-BDBB-74A70AF32000}"/>
    <dgm:cxn modelId="{53D99A54-AE28-40AD-8F32-3D926C6C92A0}" type="presOf" srcId="{11CEE633-8A28-4B45-B917-1C8FB50AC029}" destId="{CADCFA42-F08D-4A29-9FB8-FEA88EFAAB28}" srcOrd="0" destOrd="0" presId="urn:microsoft.com/office/officeart/2005/8/layout/vProcess5"/>
    <dgm:cxn modelId="{BD5091B6-1DB3-4CC5-BC4F-98844A5EEB69}" type="presOf" srcId="{23249902-AFAD-45C4-B47E-C9054C1CCFF4}" destId="{2A837F86-2EBD-4F82-8186-88D7B5628C86}" srcOrd="0" destOrd="0" presId="urn:microsoft.com/office/officeart/2005/8/layout/vProcess5"/>
    <dgm:cxn modelId="{F4DED9C7-6EB8-4135-B056-C032636B6703}" srcId="{BB3DFE61-EBC3-4AD8-9EC8-24D4E079EC29}" destId="{3C53F47D-1DE2-40A2-B624-4739F5BD2BDA}" srcOrd="2" destOrd="0" parTransId="{9ED6C3D7-F817-4215-9895-CE0DAE2AA59C}" sibTransId="{9B7D8B1A-C6A3-458E-83BA-95799756D3FA}"/>
    <dgm:cxn modelId="{E134C1D0-2721-47E5-A84B-184289AB7203}" type="presOf" srcId="{9B7D8B1A-C6A3-458E-83BA-95799756D3FA}" destId="{0EBEFE78-1510-4C98-A577-214F74EDDCE0}" srcOrd="0" destOrd="0" presId="urn:microsoft.com/office/officeart/2005/8/layout/vProcess5"/>
    <dgm:cxn modelId="{8CCA2882-75B1-43FD-8E6E-A7C6C362B9DC}" type="presOf" srcId="{206EFFF2-06F0-4B56-86CB-E8DDC734FC45}" destId="{9F7CE25C-0EBE-4817-A48E-3067184C85B2}" srcOrd="0" destOrd="0" presId="urn:microsoft.com/office/officeart/2005/8/layout/vProcess5"/>
    <dgm:cxn modelId="{8E2FC90F-9B1D-46A6-AA6D-30B61F141224}" type="presOf" srcId="{BB3DFE61-EBC3-4AD8-9EC8-24D4E079EC29}" destId="{5FCF6A2C-74D7-4745-BEDA-2B350A91C545}" srcOrd="0" destOrd="0" presId="urn:microsoft.com/office/officeart/2005/8/layout/vProcess5"/>
    <dgm:cxn modelId="{7A7FD1FB-1652-4A7E-9B5E-9C36DDE99D65}" type="presParOf" srcId="{5FCF6A2C-74D7-4745-BEDA-2B350A91C545}" destId="{DD4EA33D-A5A0-431C-8923-D35A3896732C}" srcOrd="0" destOrd="0" presId="urn:microsoft.com/office/officeart/2005/8/layout/vProcess5"/>
    <dgm:cxn modelId="{1D24FE89-ACB2-4D06-8338-485AB24EDF84}" type="presParOf" srcId="{5FCF6A2C-74D7-4745-BEDA-2B350A91C545}" destId="{CADCFA42-F08D-4A29-9FB8-FEA88EFAAB28}" srcOrd="1" destOrd="0" presId="urn:microsoft.com/office/officeart/2005/8/layout/vProcess5"/>
    <dgm:cxn modelId="{2882F0D1-E418-498D-95C5-69A52EC82E0B}" type="presParOf" srcId="{5FCF6A2C-74D7-4745-BEDA-2B350A91C545}" destId="{9F7CE25C-0EBE-4817-A48E-3067184C85B2}" srcOrd="2" destOrd="0" presId="urn:microsoft.com/office/officeart/2005/8/layout/vProcess5"/>
    <dgm:cxn modelId="{BE73F6CF-6C57-404E-A415-D186A0C5DE3F}" type="presParOf" srcId="{5FCF6A2C-74D7-4745-BEDA-2B350A91C545}" destId="{38770E9A-15B6-4D3E-9605-63630901E458}" srcOrd="3" destOrd="0" presId="urn:microsoft.com/office/officeart/2005/8/layout/vProcess5"/>
    <dgm:cxn modelId="{5259067C-C9C7-4071-8BF3-F503C1D4C9E2}" type="presParOf" srcId="{5FCF6A2C-74D7-4745-BEDA-2B350A91C545}" destId="{F4641593-A4C1-4B8C-84A8-D2C8C786D135}" srcOrd="4" destOrd="0" presId="urn:microsoft.com/office/officeart/2005/8/layout/vProcess5"/>
    <dgm:cxn modelId="{06530065-B610-4D0C-83F8-64B21DC481F0}" type="presParOf" srcId="{5FCF6A2C-74D7-4745-BEDA-2B350A91C545}" destId="{2A837F86-2EBD-4F82-8186-88D7B5628C86}" srcOrd="5" destOrd="0" presId="urn:microsoft.com/office/officeart/2005/8/layout/vProcess5"/>
    <dgm:cxn modelId="{9B8FC90A-5F69-45FF-83A3-4E93489EB141}" type="presParOf" srcId="{5FCF6A2C-74D7-4745-BEDA-2B350A91C545}" destId="{77AAB606-743A-4830-8698-FF9C8D696417}" srcOrd="6" destOrd="0" presId="urn:microsoft.com/office/officeart/2005/8/layout/vProcess5"/>
    <dgm:cxn modelId="{9DE70664-BEBD-4E27-966E-58A36C2E01E8}" type="presParOf" srcId="{5FCF6A2C-74D7-4745-BEDA-2B350A91C545}" destId="{0EBEFE78-1510-4C98-A577-214F74EDDCE0}" srcOrd="7" destOrd="0" presId="urn:microsoft.com/office/officeart/2005/8/layout/vProcess5"/>
    <dgm:cxn modelId="{3D1CB4E6-F38C-4015-9962-13BAFDB36D89}" type="presParOf" srcId="{5FCF6A2C-74D7-4745-BEDA-2B350A91C545}" destId="{8638CE0B-53BF-4BAC-9CC8-054E37D2E9FD}" srcOrd="8" destOrd="0" presId="urn:microsoft.com/office/officeart/2005/8/layout/vProcess5"/>
    <dgm:cxn modelId="{05D889A9-8EC9-4345-9BD2-6F22F1AF0C55}" type="presParOf" srcId="{5FCF6A2C-74D7-4745-BEDA-2B350A91C545}" destId="{A89F2609-B80A-4CC1-90FA-A7C264AA1740}" srcOrd="9" destOrd="0" presId="urn:microsoft.com/office/officeart/2005/8/layout/vProcess5"/>
    <dgm:cxn modelId="{C0FAAD10-CE01-460A-BAAF-4727130BEAF3}" type="presParOf" srcId="{5FCF6A2C-74D7-4745-BEDA-2B350A91C545}" destId="{7AC65031-9E27-414A-81A7-2EE2C8B20352}" srcOrd="10" destOrd="0" presId="urn:microsoft.com/office/officeart/2005/8/layout/vProcess5"/>
    <dgm:cxn modelId="{DE59FC64-D26B-42F4-A0F4-336FB33B44C4}" type="presParOf" srcId="{5FCF6A2C-74D7-4745-BEDA-2B350A91C545}" destId="{778957DF-0597-40F3-BC39-5A38DFD9510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3DFE61-EBC3-4AD8-9EC8-24D4E079EC29}" type="doc">
      <dgm:prSet loTypeId="urn:microsoft.com/office/officeart/2005/8/layout/vProcess5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HK" altLang="en-US"/>
        </a:p>
      </dgm:t>
    </dgm:pt>
    <dgm:pt modelId="{11CEE633-8A28-4B45-B917-1C8FB50AC029}">
      <dgm:prSet phldrT="[文字]" custT="1"/>
      <dgm:spPr/>
      <dgm:t>
        <a:bodyPr/>
        <a:lstStyle/>
        <a:p>
          <a:r>
            <a:rPr lang="en-US" altLang="zh-TW" sz="1600" dirty="0" smtClean="0">
              <a:latin typeface="+mn-lt"/>
              <a:ea typeface="華康POP1體W7(P)" pitchFamily="82" charset="-120"/>
            </a:rPr>
            <a:t>Briefing </a:t>
          </a:r>
        </a:p>
        <a:p>
          <a:r>
            <a:rPr lang="en-US" altLang="zh-TW" sz="1600" dirty="0" smtClean="0">
              <a:latin typeface="+mn-lt"/>
              <a:ea typeface="華康POP1體W7(P)" pitchFamily="82" charset="-120"/>
            </a:rPr>
            <a:t>(15 min)</a:t>
          </a:r>
          <a:endParaRPr lang="zh-HK" altLang="en-US" sz="1600" dirty="0">
            <a:latin typeface="+mn-lt"/>
          </a:endParaRPr>
        </a:p>
      </dgm:t>
    </dgm:pt>
    <dgm:pt modelId="{F59539D1-C09A-440B-92F7-E896E5A57AE0}" type="parTrans" cxnId="{C8C441B1-5C48-4109-93A8-6708705319D7}">
      <dgm:prSet/>
      <dgm:spPr/>
      <dgm:t>
        <a:bodyPr/>
        <a:lstStyle/>
        <a:p>
          <a:endParaRPr lang="zh-HK" altLang="en-US"/>
        </a:p>
      </dgm:t>
    </dgm:pt>
    <dgm:pt modelId="{23249902-AFAD-45C4-B47E-C9054C1CCFF4}" type="sibTrans" cxnId="{C8C441B1-5C48-4109-93A8-6708705319D7}">
      <dgm:prSet/>
      <dgm:spPr/>
      <dgm:t>
        <a:bodyPr/>
        <a:lstStyle/>
        <a:p>
          <a:endParaRPr lang="zh-HK" altLang="en-US"/>
        </a:p>
      </dgm:t>
    </dgm:pt>
    <dgm:pt modelId="{206EFFF2-06F0-4B56-86CB-E8DDC734FC45}">
      <dgm:prSet phldrT="[文字]" custT="1"/>
      <dgm:spPr/>
      <dgm:t>
        <a:bodyPr/>
        <a:lstStyle/>
        <a:p>
          <a:r>
            <a:rPr lang="en-US" altLang="zh-TW" sz="1600" dirty="0" smtClean="0">
              <a:latin typeface="+mn-lt"/>
              <a:ea typeface="華康POP1體W7(P)" pitchFamily="82" charset="-120"/>
            </a:rPr>
            <a:t>Audit task</a:t>
          </a:r>
        </a:p>
        <a:p>
          <a:r>
            <a:rPr lang="en-US" altLang="zh-TW" sz="1600" dirty="0" smtClean="0">
              <a:latin typeface="+mn-lt"/>
              <a:ea typeface="華康POP1體W7(P)" pitchFamily="82" charset="-120"/>
            </a:rPr>
            <a:t> (45 min)</a:t>
          </a:r>
          <a:endParaRPr lang="zh-HK" altLang="en-US" sz="1600" dirty="0">
            <a:latin typeface="+mn-lt"/>
          </a:endParaRPr>
        </a:p>
      </dgm:t>
    </dgm:pt>
    <dgm:pt modelId="{7FDFC52F-94AC-4B2F-A413-06C8A6A7F032}" type="parTrans" cxnId="{A0714ACE-BFD4-4C6E-A79D-CF355DF96A25}">
      <dgm:prSet/>
      <dgm:spPr/>
      <dgm:t>
        <a:bodyPr/>
        <a:lstStyle/>
        <a:p>
          <a:endParaRPr lang="zh-HK" altLang="en-US"/>
        </a:p>
      </dgm:t>
    </dgm:pt>
    <dgm:pt modelId="{2B9D2193-5E7C-4774-9CC0-9A20DE6814E5}" type="sibTrans" cxnId="{A0714ACE-BFD4-4C6E-A79D-CF355DF96A25}">
      <dgm:prSet/>
      <dgm:spPr/>
      <dgm:t>
        <a:bodyPr/>
        <a:lstStyle/>
        <a:p>
          <a:endParaRPr lang="zh-HK" altLang="en-US"/>
        </a:p>
      </dgm:t>
    </dgm:pt>
    <dgm:pt modelId="{3C53F47D-1DE2-40A2-B624-4739F5BD2BDA}">
      <dgm:prSet phldrT="[文字]" custT="1"/>
      <dgm:spPr/>
      <dgm:t>
        <a:bodyPr/>
        <a:lstStyle/>
        <a:p>
          <a:r>
            <a:rPr lang="en-US" altLang="zh-TW" sz="1400" dirty="0" smtClean="0">
              <a:latin typeface="+mn-lt"/>
              <a:ea typeface="華康POP1體W7(P)" pitchFamily="82" charset="-120"/>
            </a:rPr>
            <a:t>Group discussion and presentation (30-45 min</a:t>
          </a:r>
          <a:r>
            <a:rPr lang="en-US" altLang="zh-TW" sz="1200" dirty="0" smtClean="0">
              <a:latin typeface="華康POP1體W7(P)" pitchFamily="82" charset="-120"/>
              <a:ea typeface="華康POP1體W7(P)" pitchFamily="82" charset="-120"/>
            </a:rPr>
            <a:t>)</a:t>
          </a:r>
          <a:endParaRPr lang="zh-HK" altLang="en-US" sz="1200" dirty="0"/>
        </a:p>
      </dgm:t>
    </dgm:pt>
    <dgm:pt modelId="{9ED6C3D7-F817-4215-9895-CE0DAE2AA59C}" type="parTrans" cxnId="{F4DED9C7-6EB8-4135-B056-C032636B6703}">
      <dgm:prSet/>
      <dgm:spPr/>
      <dgm:t>
        <a:bodyPr/>
        <a:lstStyle/>
        <a:p>
          <a:endParaRPr lang="zh-HK" altLang="en-US"/>
        </a:p>
      </dgm:t>
    </dgm:pt>
    <dgm:pt modelId="{9B7D8B1A-C6A3-458E-83BA-95799756D3FA}" type="sibTrans" cxnId="{F4DED9C7-6EB8-4135-B056-C032636B6703}">
      <dgm:prSet/>
      <dgm:spPr/>
      <dgm:t>
        <a:bodyPr/>
        <a:lstStyle/>
        <a:p>
          <a:endParaRPr lang="zh-HK" altLang="en-US"/>
        </a:p>
      </dgm:t>
    </dgm:pt>
    <dgm:pt modelId="{EDF41FCC-6708-41A8-8C63-2EA613630B48}">
      <dgm:prSet phldrT="[文字]" custT="1"/>
      <dgm:spPr/>
      <dgm:t>
        <a:bodyPr/>
        <a:lstStyle/>
        <a:p>
          <a:r>
            <a:rPr lang="en-US" altLang="zh-TW" sz="1600" dirty="0" smtClean="0">
              <a:latin typeface="+mn-lt"/>
              <a:ea typeface="華康POP1體W7(P)" pitchFamily="82" charset="-120"/>
            </a:rPr>
            <a:t>Water meter reading for a week</a:t>
          </a:r>
          <a:endParaRPr lang="zh-HK" altLang="en-US" sz="1600" dirty="0">
            <a:latin typeface="+mn-lt"/>
          </a:endParaRPr>
        </a:p>
      </dgm:t>
    </dgm:pt>
    <dgm:pt modelId="{2116EAF6-024C-42DD-A215-713A582BC091}" type="parTrans" cxnId="{30BA1EC4-E22B-4402-B4AD-289255821A75}">
      <dgm:prSet/>
      <dgm:spPr/>
      <dgm:t>
        <a:bodyPr/>
        <a:lstStyle/>
        <a:p>
          <a:endParaRPr lang="zh-HK" altLang="en-US"/>
        </a:p>
      </dgm:t>
    </dgm:pt>
    <dgm:pt modelId="{F5F22DFA-B0CA-4B28-BDBB-74A70AF32000}" type="sibTrans" cxnId="{30BA1EC4-E22B-4402-B4AD-289255821A75}">
      <dgm:prSet/>
      <dgm:spPr/>
      <dgm:t>
        <a:bodyPr/>
        <a:lstStyle/>
        <a:p>
          <a:endParaRPr lang="zh-HK" altLang="en-US"/>
        </a:p>
      </dgm:t>
    </dgm:pt>
    <dgm:pt modelId="{959D6B0D-C0A6-44E0-BA1C-723F1322E153}">
      <dgm:prSet phldrT="[文字]" custT="1"/>
      <dgm:spPr/>
      <dgm:t>
        <a:bodyPr/>
        <a:lstStyle/>
        <a:p>
          <a:r>
            <a:rPr lang="en-US" altLang="zh-TW" sz="1400" dirty="0" smtClean="0">
              <a:latin typeface="+mn-lt"/>
              <a:ea typeface="華康POP1體W7(P)" pitchFamily="82" charset="-120"/>
            </a:rPr>
            <a:t>Water meter reading before and after holiday (if necessary)</a:t>
          </a:r>
          <a:endParaRPr lang="zh-HK" altLang="en-US" sz="1400" dirty="0">
            <a:latin typeface="+mn-lt"/>
          </a:endParaRPr>
        </a:p>
      </dgm:t>
    </dgm:pt>
    <dgm:pt modelId="{B5FD68EC-E499-46C2-82BF-85BFB09B5870}" type="parTrans" cxnId="{0C378DB0-885E-4E60-BF2B-A91C70AFD7EC}">
      <dgm:prSet/>
      <dgm:spPr/>
      <dgm:t>
        <a:bodyPr/>
        <a:lstStyle/>
        <a:p>
          <a:endParaRPr lang="zh-HK" altLang="en-US"/>
        </a:p>
      </dgm:t>
    </dgm:pt>
    <dgm:pt modelId="{089A905D-B5E6-48BB-B1A5-06E0ADB58C1B}" type="sibTrans" cxnId="{0C378DB0-885E-4E60-BF2B-A91C70AFD7EC}">
      <dgm:prSet/>
      <dgm:spPr/>
      <dgm:t>
        <a:bodyPr/>
        <a:lstStyle/>
        <a:p>
          <a:endParaRPr lang="zh-HK" altLang="en-US"/>
        </a:p>
      </dgm:t>
    </dgm:pt>
    <dgm:pt modelId="{5FCF6A2C-74D7-4745-BEDA-2B350A91C545}" type="pres">
      <dgm:prSet presAssocID="{BB3DFE61-EBC3-4AD8-9EC8-24D4E079EC2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DD4EA33D-A5A0-431C-8923-D35A3896732C}" type="pres">
      <dgm:prSet presAssocID="{BB3DFE61-EBC3-4AD8-9EC8-24D4E079EC29}" presName="dummyMaxCanvas" presStyleCnt="0">
        <dgm:presLayoutVars/>
      </dgm:prSet>
      <dgm:spPr/>
    </dgm:pt>
    <dgm:pt modelId="{D91252D5-F0A6-43FB-90BA-3E387F076CA9}" type="pres">
      <dgm:prSet presAssocID="{BB3DFE61-EBC3-4AD8-9EC8-24D4E079EC2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05CD19EE-2D14-46BA-896E-823DDDD8ED82}" type="pres">
      <dgm:prSet presAssocID="{BB3DFE61-EBC3-4AD8-9EC8-24D4E079EC2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210BA5D3-B580-40A8-A5B7-EBBA1AE96A4E}" type="pres">
      <dgm:prSet presAssocID="{BB3DFE61-EBC3-4AD8-9EC8-24D4E079EC2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624E1F3-E178-475B-A39F-B51A1DAB3181}" type="pres">
      <dgm:prSet presAssocID="{BB3DFE61-EBC3-4AD8-9EC8-24D4E079EC2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D0F1DD04-D63B-4113-83D1-0944DD3E0D80}" type="pres">
      <dgm:prSet presAssocID="{BB3DFE61-EBC3-4AD8-9EC8-24D4E079EC2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1C26C523-D918-454D-8588-10BB9C00896E}" type="pres">
      <dgm:prSet presAssocID="{BB3DFE61-EBC3-4AD8-9EC8-24D4E079EC2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931BDED4-A3E8-4775-8C66-93A01BAAF150}" type="pres">
      <dgm:prSet presAssocID="{BB3DFE61-EBC3-4AD8-9EC8-24D4E079EC2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053C4C93-3746-45D0-9D2A-F7FF2C1D3AAB}" type="pres">
      <dgm:prSet presAssocID="{BB3DFE61-EBC3-4AD8-9EC8-24D4E079EC2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237B7D1-1D8D-40DE-9F2F-C2331DE613AB}" type="pres">
      <dgm:prSet presAssocID="{BB3DFE61-EBC3-4AD8-9EC8-24D4E079EC2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CA76FD4E-FDEF-4AC2-81FC-1D5E6D4986ED}" type="pres">
      <dgm:prSet presAssocID="{BB3DFE61-EBC3-4AD8-9EC8-24D4E079EC2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2B99F405-A816-4004-AA5B-4B8E9232A605}" type="pres">
      <dgm:prSet presAssocID="{BB3DFE61-EBC3-4AD8-9EC8-24D4E079EC2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B7D0372A-F754-4AE2-8FFB-67A0157E4B7D}" type="pres">
      <dgm:prSet presAssocID="{BB3DFE61-EBC3-4AD8-9EC8-24D4E079EC2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CCE151F9-14C9-4898-A66C-46AE44F1E0FF}" type="pres">
      <dgm:prSet presAssocID="{BB3DFE61-EBC3-4AD8-9EC8-24D4E079EC2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F32C1D7A-CA0C-457B-9CAE-1EABB65513D1}" type="pres">
      <dgm:prSet presAssocID="{BB3DFE61-EBC3-4AD8-9EC8-24D4E079EC2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08CBAC71-2A1E-472C-936A-4D521ADF8AA4}" type="presOf" srcId="{23249902-AFAD-45C4-B47E-C9054C1CCFF4}" destId="{1C26C523-D918-454D-8588-10BB9C00896E}" srcOrd="0" destOrd="0" presId="urn:microsoft.com/office/officeart/2005/8/layout/vProcess5"/>
    <dgm:cxn modelId="{A0714ACE-BFD4-4C6E-A79D-CF355DF96A25}" srcId="{BB3DFE61-EBC3-4AD8-9EC8-24D4E079EC29}" destId="{206EFFF2-06F0-4B56-86CB-E8DDC734FC45}" srcOrd="1" destOrd="0" parTransId="{7FDFC52F-94AC-4B2F-A413-06C8A6A7F032}" sibTransId="{2B9D2193-5E7C-4774-9CC0-9A20DE6814E5}"/>
    <dgm:cxn modelId="{C8C441B1-5C48-4109-93A8-6708705319D7}" srcId="{BB3DFE61-EBC3-4AD8-9EC8-24D4E079EC29}" destId="{11CEE633-8A28-4B45-B917-1C8FB50AC029}" srcOrd="0" destOrd="0" parTransId="{F59539D1-C09A-440B-92F7-E896E5A57AE0}" sibTransId="{23249902-AFAD-45C4-B47E-C9054C1CCFF4}"/>
    <dgm:cxn modelId="{E67D8BA1-2329-4C22-A5D7-852C079C4D0A}" type="presOf" srcId="{959D6B0D-C0A6-44E0-BA1C-723F1322E153}" destId="{F32C1D7A-CA0C-457B-9CAE-1EABB65513D1}" srcOrd="1" destOrd="0" presId="urn:microsoft.com/office/officeart/2005/8/layout/vProcess5"/>
    <dgm:cxn modelId="{421773F2-04C5-4923-99BF-9A900C70F6B9}" type="presOf" srcId="{11CEE633-8A28-4B45-B917-1C8FB50AC029}" destId="{CA76FD4E-FDEF-4AC2-81FC-1D5E6D4986ED}" srcOrd="1" destOrd="0" presId="urn:microsoft.com/office/officeart/2005/8/layout/vProcess5"/>
    <dgm:cxn modelId="{AC827AF7-C07C-4884-8C65-83B87AD3239B}" type="presOf" srcId="{9B7D8B1A-C6A3-458E-83BA-95799756D3FA}" destId="{053C4C93-3746-45D0-9D2A-F7FF2C1D3AAB}" srcOrd="0" destOrd="0" presId="urn:microsoft.com/office/officeart/2005/8/layout/vProcess5"/>
    <dgm:cxn modelId="{76987D7C-959C-472F-82D1-BFD0572C9F65}" type="presOf" srcId="{3C53F47D-1DE2-40A2-B624-4739F5BD2BDA}" destId="{210BA5D3-B580-40A8-A5B7-EBBA1AE96A4E}" srcOrd="0" destOrd="0" presId="urn:microsoft.com/office/officeart/2005/8/layout/vProcess5"/>
    <dgm:cxn modelId="{0951F4A1-B5AF-4B53-A816-C1DEC030B091}" type="presOf" srcId="{2B9D2193-5E7C-4774-9CC0-9A20DE6814E5}" destId="{931BDED4-A3E8-4775-8C66-93A01BAAF150}" srcOrd="0" destOrd="0" presId="urn:microsoft.com/office/officeart/2005/8/layout/vProcess5"/>
    <dgm:cxn modelId="{A982A105-8066-4B58-8CE8-292313018CDA}" type="presOf" srcId="{11CEE633-8A28-4B45-B917-1C8FB50AC029}" destId="{D91252D5-F0A6-43FB-90BA-3E387F076CA9}" srcOrd="0" destOrd="0" presId="urn:microsoft.com/office/officeart/2005/8/layout/vProcess5"/>
    <dgm:cxn modelId="{B100970B-DF3A-433A-B551-F4E059FEE1F8}" type="presOf" srcId="{206EFFF2-06F0-4B56-86CB-E8DDC734FC45}" destId="{05CD19EE-2D14-46BA-896E-823DDDD8ED82}" srcOrd="0" destOrd="0" presId="urn:microsoft.com/office/officeart/2005/8/layout/vProcess5"/>
    <dgm:cxn modelId="{8B5C2B9C-DE4E-4C00-88CF-1E61E5E10FC9}" type="presOf" srcId="{EDF41FCC-6708-41A8-8C63-2EA613630B48}" destId="{CCE151F9-14C9-4898-A66C-46AE44F1E0FF}" srcOrd="1" destOrd="0" presId="urn:microsoft.com/office/officeart/2005/8/layout/vProcess5"/>
    <dgm:cxn modelId="{D0DCDC22-EF55-4C4F-BB70-765B664AB180}" type="presOf" srcId="{959D6B0D-C0A6-44E0-BA1C-723F1322E153}" destId="{D0F1DD04-D63B-4113-83D1-0944DD3E0D80}" srcOrd="0" destOrd="0" presId="urn:microsoft.com/office/officeart/2005/8/layout/vProcess5"/>
    <dgm:cxn modelId="{36473437-0BED-4B56-B882-7043DD58EFCA}" type="presOf" srcId="{206EFFF2-06F0-4B56-86CB-E8DDC734FC45}" destId="{2B99F405-A816-4004-AA5B-4B8E9232A605}" srcOrd="1" destOrd="0" presId="urn:microsoft.com/office/officeart/2005/8/layout/vProcess5"/>
    <dgm:cxn modelId="{0C378DB0-885E-4E60-BF2B-A91C70AFD7EC}" srcId="{BB3DFE61-EBC3-4AD8-9EC8-24D4E079EC29}" destId="{959D6B0D-C0A6-44E0-BA1C-723F1322E153}" srcOrd="4" destOrd="0" parTransId="{B5FD68EC-E499-46C2-82BF-85BFB09B5870}" sibTransId="{089A905D-B5E6-48BB-B1A5-06E0ADB58C1B}"/>
    <dgm:cxn modelId="{D4E225F0-422D-4E1E-88D0-1DE11778FD5C}" type="presOf" srcId="{F5F22DFA-B0CA-4B28-BDBB-74A70AF32000}" destId="{4237B7D1-1D8D-40DE-9F2F-C2331DE613AB}" srcOrd="0" destOrd="0" presId="urn:microsoft.com/office/officeart/2005/8/layout/vProcess5"/>
    <dgm:cxn modelId="{C686E138-0D8C-4755-8B74-47EF8EC38DBD}" type="presOf" srcId="{3C53F47D-1DE2-40A2-B624-4739F5BD2BDA}" destId="{B7D0372A-F754-4AE2-8FFB-67A0157E4B7D}" srcOrd="1" destOrd="0" presId="urn:microsoft.com/office/officeart/2005/8/layout/vProcess5"/>
    <dgm:cxn modelId="{30BA1EC4-E22B-4402-B4AD-289255821A75}" srcId="{BB3DFE61-EBC3-4AD8-9EC8-24D4E079EC29}" destId="{EDF41FCC-6708-41A8-8C63-2EA613630B48}" srcOrd="3" destOrd="0" parTransId="{2116EAF6-024C-42DD-A215-713A582BC091}" sibTransId="{F5F22DFA-B0CA-4B28-BDBB-74A70AF32000}"/>
    <dgm:cxn modelId="{BB97739C-C117-45CE-8722-0E87E8F767B9}" type="presOf" srcId="{BB3DFE61-EBC3-4AD8-9EC8-24D4E079EC29}" destId="{5FCF6A2C-74D7-4745-BEDA-2B350A91C545}" srcOrd="0" destOrd="0" presId="urn:microsoft.com/office/officeart/2005/8/layout/vProcess5"/>
    <dgm:cxn modelId="{F4DED9C7-6EB8-4135-B056-C032636B6703}" srcId="{BB3DFE61-EBC3-4AD8-9EC8-24D4E079EC29}" destId="{3C53F47D-1DE2-40A2-B624-4739F5BD2BDA}" srcOrd="2" destOrd="0" parTransId="{9ED6C3D7-F817-4215-9895-CE0DAE2AA59C}" sibTransId="{9B7D8B1A-C6A3-458E-83BA-95799756D3FA}"/>
    <dgm:cxn modelId="{208CC4AC-4B82-4364-8AAF-D96E05B1A07B}" type="presOf" srcId="{EDF41FCC-6708-41A8-8C63-2EA613630B48}" destId="{4624E1F3-E178-475B-A39F-B51A1DAB3181}" srcOrd="0" destOrd="0" presId="urn:microsoft.com/office/officeart/2005/8/layout/vProcess5"/>
    <dgm:cxn modelId="{3E0D6F7D-8ACC-42B9-971B-55B2883DA977}" type="presParOf" srcId="{5FCF6A2C-74D7-4745-BEDA-2B350A91C545}" destId="{DD4EA33D-A5A0-431C-8923-D35A3896732C}" srcOrd="0" destOrd="0" presId="urn:microsoft.com/office/officeart/2005/8/layout/vProcess5"/>
    <dgm:cxn modelId="{C4CBD2A0-84F0-47E7-B6D3-BEFBB41B96B9}" type="presParOf" srcId="{5FCF6A2C-74D7-4745-BEDA-2B350A91C545}" destId="{D91252D5-F0A6-43FB-90BA-3E387F076CA9}" srcOrd="1" destOrd="0" presId="urn:microsoft.com/office/officeart/2005/8/layout/vProcess5"/>
    <dgm:cxn modelId="{950A126C-2B7A-48BF-A5F7-7DB9F43B2792}" type="presParOf" srcId="{5FCF6A2C-74D7-4745-BEDA-2B350A91C545}" destId="{05CD19EE-2D14-46BA-896E-823DDDD8ED82}" srcOrd="2" destOrd="0" presId="urn:microsoft.com/office/officeart/2005/8/layout/vProcess5"/>
    <dgm:cxn modelId="{1F706BDF-CBD1-4CBA-AEEA-6F9C922EFAA6}" type="presParOf" srcId="{5FCF6A2C-74D7-4745-BEDA-2B350A91C545}" destId="{210BA5D3-B580-40A8-A5B7-EBBA1AE96A4E}" srcOrd="3" destOrd="0" presId="urn:microsoft.com/office/officeart/2005/8/layout/vProcess5"/>
    <dgm:cxn modelId="{3B912E1E-1A40-4677-8690-5DF0AA8ED23B}" type="presParOf" srcId="{5FCF6A2C-74D7-4745-BEDA-2B350A91C545}" destId="{4624E1F3-E178-475B-A39F-B51A1DAB3181}" srcOrd="4" destOrd="0" presId="urn:microsoft.com/office/officeart/2005/8/layout/vProcess5"/>
    <dgm:cxn modelId="{35E6D1A8-DE67-43C4-8B97-720DD90FCF3C}" type="presParOf" srcId="{5FCF6A2C-74D7-4745-BEDA-2B350A91C545}" destId="{D0F1DD04-D63B-4113-83D1-0944DD3E0D80}" srcOrd="5" destOrd="0" presId="urn:microsoft.com/office/officeart/2005/8/layout/vProcess5"/>
    <dgm:cxn modelId="{F370F62B-6C0B-4FC9-9156-0EF889D1234B}" type="presParOf" srcId="{5FCF6A2C-74D7-4745-BEDA-2B350A91C545}" destId="{1C26C523-D918-454D-8588-10BB9C00896E}" srcOrd="6" destOrd="0" presId="urn:microsoft.com/office/officeart/2005/8/layout/vProcess5"/>
    <dgm:cxn modelId="{4E647F84-6A75-429E-AC11-F8D86E465D87}" type="presParOf" srcId="{5FCF6A2C-74D7-4745-BEDA-2B350A91C545}" destId="{931BDED4-A3E8-4775-8C66-93A01BAAF150}" srcOrd="7" destOrd="0" presId="urn:microsoft.com/office/officeart/2005/8/layout/vProcess5"/>
    <dgm:cxn modelId="{3F8EA384-79FE-4594-A5FD-356E897C4045}" type="presParOf" srcId="{5FCF6A2C-74D7-4745-BEDA-2B350A91C545}" destId="{053C4C93-3746-45D0-9D2A-F7FF2C1D3AAB}" srcOrd="8" destOrd="0" presId="urn:microsoft.com/office/officeart/2005/8/layout/vProcess5"/>
    <dgm:cxn modelId="{64FD51C5-9567-434C-971E-2F2BBF9248DB}" type="presParOf" srcId="{5FCF6A2C-74D7-4745-BEDA-2B350A91C545}" destId="{4237B7D1-1D8D-40DE-9F2F-C2331DE613AB}" srcOrd="9" destOrd="0" presId="urn:microsoft.com/office/officeart/2005/8/layout/vProcess5"/>
    <dgm:cxn modelId="{50CE4880-7211-4BFB-9476-390A2C7A631D}" type="presParOf" srcId="{5FCF6A2C-74D7-4745-BEDA-2B350A91C545}" destId="{CA76FD4E-FDEF-4AC2-81FC-1D5E6D4986ED}" srcOrd="10" destOrd="0" presId="urn:microsoft.com/office/officeart/2005/8/layout/vProcess5"/>
    <dgm:cxn modelId="{9BBE4F29-CDB4-4710-81EF-BF41EE157D6B}" type="presParOf" srcId="{5FCF6A2C-74D7-4745-BEDA-2B350A91C545}" destId="{2B99F405-A816-4004-AA5B-4B8E9232A605}" srcOrd="11" destOrd="0" presId="urn:microsoft.com/office/officeart/2005/8/layout/vProcess5"/>
    <dgm:cxn modelId="{9BEA74F7-B134-4603-BE74-72E9A2A50439}" type="presParOf" srcId="{5FCF6A2C-74D7-4745-BEDA-2B350A91C545}" destId="{B7D0372A-F754-4AE2-8FFB-67A0157E4B7D}" srcOrd="12" destOrd="0" presId="urn:microsoft.com/office/officeart/2005/8/layout/vProcess5"/>
    <dgm:cxn modelId="{C5226C6B-6E56-44BD-BDA6-BA4DE7B7BC69}" type="presParOf" srcId="{5FCF6A2C-74D7-4745-BEDA-2B350A91C545}" destId="{CCE151F9-14C9-4898-A66C-46AE44F1E0FF}" srcOrd="13" destOrd="0" presId="urn:microsoft.com/office/officeart/2005/8/layout/vProcess5"/>
    <dgm:cxn modelId="{A86E87AA-FD33-4331-AAB6-AD8579C9BEBB}" type="presParOf" srcId="{5FCF6A2C-74D7-4745-BEDA-2B350A91C545}" destId="{F32C1D7A-CA0C-457B-9CAE-1EABB65513D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3DFE61-EBC3-4AD8-9EC8-24D4E079EC29}" type="doc">
      <dgm:prSet loTypeId="urn:microsoft.com/office/officeart/2005/8/layout/vProcess5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HK" altLang="en-US"/>
        </a:p>
      </dgm:t>
    </dgm:pt>
    <dgm:pt modelId="{11CEE633-8A28-4B45-B917-1C8FB50AC029}">
      <dgm:prSet phldrT="[文字]" custT="1"/>
      <dgm:spPr/>
      <dgm:t>
        <a:bodyPr/>
        <a:lstStyle/>
        <a:p>
          <a:r>
            <a:rPr lang="en-US" altLang="zh-TW" sz="1600" dirty="0" smtClean="0">
              <a:latin typeface="+mn-lt"/>
              <a:ea typeface="華康POP1體W7(P)" pitchFamily="82" charset="-120"/>
            </a:rPr>
            <a:t>Creativity activities for pupils </a:t>
          </a:r>
        </a:p>
        <a:p>
          <a:r>
            <a:rPr lang="en-US" altLang="zh-TW" sz="1600" dirty="0" smtClean="0">
              <a:latin typeface="+mn-lt"/>
              <a:ea typeface="華康POP1體W7(P)" pitchFamily="82" charset="-120"/>
            </a:rPr>
            <a:t>(30-45 min)</a:t>
          </a:r>
          <a:endParaRPr lang="zh-HK" altLang="en-US" sz="1600" dirty="0">
            <a:latin typeface="+mn-lt"/>
          </a:endParaRPr>
        </a:p>
      </dgm:t>
    </dgm:pt>
    <dgm:pt modelId="{F59539D1-C09A-440B-92F7-E896E5A57AE0}" type="parTrans" cxnId="{C8C441B1-5C48-4109-93A8-6708705319D7}">
      <dgm:prSet/>
      <dgm:spPr/>
      <dgm:t>
        <a:bodyPr/>
        <a:lstStyle/>
        <a:p>
          <a:endParaRPr lang="zh-HK" altLang="en-US"/>
        </a:p>
      </dgm:t>
    </dgm:pt>
    <dgm:pt modelId="{23249902-AFAD-45C4-B47E-C9054C1CCFF4}" type="sibTrans" cxnId="{C8C441B1-5C48-4109-93A8-6708705319D7}">
      <dgm:prSet/>
      <dgm:spPr/>
      <dgm:t>
        <a:bodyPr/>
        <a:lstStyle/>
        <a:p>
          <a:endParaRPr lang="zh-HK" altLang="en-US"/>
        </a:p>
      </dgm:t>
    </dgm:pt>
    <dgm:pt modelId="{206EFFF2-06F0-4B56-86CB-E8DDC734FC45}">
      <dgm:prSet phldrT="[文字]" custT="1"/>
      <dgm:spPr/>
      <dgm:t>
        <a:bodyPr/>
        <a:lstStyle/>
        <a:p>
          <a:r>
            <a:rPr lang="en-US" altLang="zh-TW" sz="1400" dirty="0" smtClean="0">
              <a:latin typeface="+mn-lt"/>
              <a:ea typeface="華康POP1體W7(P)" pitchFamily="82" charset="-120"/>
            </a:rPr>
            <a:t>Implement water saving activities and monitoring water consumption</a:t>
          </a:r>
          <a:endParaRPr lang="zh-HK" altLang="en-US" sz="1400" dirty="0">
            <a:latin typeface="+mn-lt"/>
          </a:endParaRPr>
        </a:p>
      </dgm:t>
    </dgm:pt>
    <dgm:pt modelId="{7FDFC52F-94AC-4B2F-A413-06C8A6A7F032}" type="parTrans" cxnId="{A0714ACE-BFD4-4C6E-A79D-CF355DF96A25}">
      <dgm:prSet/>
      <dgm:spPr/>
      <dgm:t>
        <a:bodyPr/>
        <a:lstStyle/>
        <a:p>
          <a:endParaRPr lang="zh-HK" altLang="en-US"/>
        </a:p>
      </dgm:t>
    </dgm:pt>
    <dgm:pt modelId="{2B9D2193-5E7C-4774-9CC0-9A20DE6814E5}" type="sibTrans" cxnId="{A0714ACE-BFD4-4C6E-A79D-CF355DF96A25}">
      <dgm:prSet/>
      <dgm:spPr/>
      <dgm:t>
        <a:bodyPr/>
        <a:lstStyle/>
        <a:p>
          <a:endParaRPr lang="zh-HK" altLang="en-US"/>
        </a:p>
      </dgm:t>
    </dgm:pt>
    <dgm:pt modelId="{3C53F47D-1DE2-40A2-B624-4739F5BD2BDA}">
      <dgm:prSet phldrT="[文字]" custT="1"/>
      <dgm:spPr/>
      <dgm:t>
        <a:bodyPr/>
        <a:lstStyle/>
        <a:p>
          <a:r>
            <a:rPr lang="en-US" altLang="zh-TW" sz="1600" dirty="0" smtClean="0">
              <a:latin typeface="+mn-lt"/>
              <a:ea typeface="華康POP1體W7(P)" pitchFamily="82" charset="-120"/>
            </a:rPr>
            <a:t>Notification to WSD for follow-up</a:t>
          </a:r>
          <a:endParaRPr lang="zh-HK" altLang="en-US" sz="1600" dirty="0">
            <a:latin typeface="+mn-lt"/>
          </a:endParaRPr>
        </a:p>
      </dgm:t>
    </dgm:pt>
    <dgm:pt modelId="{9ED6C3D7-F817-4215-9895-CE0DAE2AA59C}" type="parTrans" cxnId="{F4DED9C7-6EB8-4135-B056-C032636B6703}">
      <dgm:prSet/>
      <dgm:spPr/>
      <dgm:t>
        <a:bodyPr/>
        <a:lstStyle/>
        <a:p>
          <a:endParaRPr lang="zh-HK" altLang="en-US"/>
        </a:p>
      </dgm:t>
    </dgm:pt>
    <dgm:pt modelId="{9B7D8B1A-C6A3-458E-83BA-95799756D3FA}" type="sibTrans" cxnId="{F4DED9C7-6EB8-4135-B056-C032636B6703}">
      <dgm:prSet/>
      <dgm:spPr/>
      <dgm:t>
        <a:bodyPr/>
        <a:lstStyle/>
        <a:p>
          <a:endParaRPr lang="zh-HK" altLang="en-US"/>
        </a:p>
      </dgm:t>
    </dgm:pt>
    <dgm:pt modelId="{5FCF6A2C-74D7-4745-BEDA-2B350A91C545}" type="pres">
      <dgm:prSet presAssocID="{BB3DFE61-EBC3-4AD8-9EC8-24D4E079EC2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DD4EA33D-A5A0-431C-8923-D35A3896732C}" type="pres">
      <dgm:prSet presAssocID="{BB3DFE61-EBC3-4AD8-9EC8-24D4E079EC29}" presName="dummyMaxCanvas" presStyleCnt="0">
        <dgm:presLayoutVars/>
      </dgm:prSet>
      <dgm:spPr/>
    </dgm:pt>
    <dgm:pt modelId="{15E36481-61F8-4B8A-BC52-030A32B551D6}" type="pres">
      <dgm:prSet presAssocID="{BB3DFE61-EBC3-4AD8-9EC8-24D4E079EC2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B89D5BC3-18AB-499F-BF22-426743C53D13}" type="pres">
      <dgm:prSet presAssocID="{BB3DFE61-EBC3-4AD8-9EC8-24D4E079EC2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B315A92C-3E8F-440F-ABCF-7F2CC86A9046}" type="pres">
      <dgm:prSet presAssocID="{BB3DFE61-EBC3-4AD8-9EC8-24D4E079EC2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569622F6-BEC2-4EEA-8A87-D52229C27962}" type="pres">
      <dgm:prSet presAssocID="{BB3DFE61-EBC3-4AD8-9EC8-24D4E079EC2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1F639367-F7DA-4C3A-9BD9-F52A1A4E5DE3}" type="pres">
      <dgm:prSet presAssocID="{BB3DFE61-EBC3-4AD8-9EC8-24D4E079EC2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F733629E-D001-4ABA-9923-02AFEDEEB143}" type="pres">
      <dgm:prSet presAssocID="{BB3DFE61-EBC3-4AD8-9EC8-24D4E079EC2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F4FA5AB8-4A35-4415-A4DC-6D7075D37937}" type="pres">
      <dgm:prSet presAssocID="{BB3DFE61-EBC3-4AD8-9EC8-24D4E079EC2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22E9A896-3820-4965-A4DA-5A8934F45A13}" type="pres">
      <dgm:prSet presAssocID="{BB3DFE61-EBC3-4AD8-9EC8-24D4E079EC2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23157E49-C190-4837-A376-0325BCE395A3}" type="presOf" srcId="{3C53F47D-1DE2-40A2-B624-4739F5BD2BDA}" destId="{22E9A896-3820-4965-A4DA-5A8934F45A13}" srcOrd="1" destOrd="0" presId="urn:microsoft.com/office/officeart/2005/8/layout/vProcess5"/>
    <dgm:cxn modelId="{F4DED9C7-6EB8-4135-B056-C032636B6703}" srcId="{BB3DFE61-EBC3-4AD8-9EC8-24D4E079EC29}" destId="{3C53F47D-1DE2-40A2-B624-4739F5BD2BDA}" srcOrd="2" destOrd="0" parTransId="{9ED6C3D7-F817-4215-9895-CE0DAE2AA59C}" sibTransId="{9B7D8B1A-C6A3-458E-83BA-95799756D3FA}"/>
    <dgm:cxn modelId="{A0714ACE-BFD4-4C6E-A79D-CF355DF96A25}" srcId="{BB3DFE61-EBC3-4AD8-9EC8-24D4E079EC29}" destId="{206EFFF2-06F0-4B56-86CB-E8DDC734FC45}" srcOrd="1" destOrd="0" parTransId="{7FDFC52F-94AC-4B2F-A413-06C8A6A7F032}" sibTransId="{2B9D2193-5E7C-4774-9CC0-9A20DE6814E5}"/>
    <dgm:cxn modelId="{2B9B6BF2-7442-46D5-8CC0-0DCE4DCB6253}" type="presOf" srcId="{BB3DFE61-EBC3-4AD8-9EC8-24D4E079EC29}" destId="{5FCF6A2C-74D7-4745-BEDA-2B350A91C545}" srcOrd="0" destOrd="0" presId="urn:microsoft.com/office/officeart/2005/8/layout/vProcess5"/>
    <dgm:cxn modelId="{00F92D27-4D8B-469B-9A11-F53708024DB0}" type="presOf" srcId="{3C53F47D-1DE2-40A2-B624-4739F5BD2BDA}" destId="{B315A92C-3E8F-440F-ABCF-7F2CC86A9046}" srcOrd="0" destOrd="0" presId="urn:microsoft.com/office/officeart/2005/8/layout/vProcess5"/>
    <dgm:cxn modelId="{68CA6FC5-91D5-4916-8AC2-C4CD1FC92058}" type="presOf" srcId="{11CEE633-8A28-4B45-B917-1C8FB50AC029}" destId="{F733629E-D001-4ABA-9923-02AFEDEEB143}" srcOrd="1" destOrd="0" presId="urn:microsoft.com/office/officeart/2005/8/layout/vProcess5"/>
    <dgm:cxn modelId="{37D06052-258F-47F2-843B-DA0FFA0B63E6}" type="presOf" srcId="{2B9D2193-5E7C-4774-9CC0-9A20DE6814E5}" destId="{1F639367-F7DA-4C3A-9BD9-F52A1A4E5DE3}" srcOrd="0" destOrd="0" presId="urn:microsoft.com/office/officeart/2005/8/layout/vProcess5"/>
    <dgm:cxn modelId="{6FE7D292-BA6B-4434-A942-002B48EA1534}" type="presOf" srcId="{23249902-AFAD-45C4-B47E-C9054C1CCFF4}" destId="{569622F6-BEC2-4EEA-8A87-D52229C27962}" srcOrd="0" destOrd="0" presId="urn:microsoft.com/office/officeart/2005/8/layout/vProcess5"/>
    <dgm:cxn modelId="{32D231DE-D1A1-4934-9C0C-EC2A2D5EAEEB}" type="presOf" srcId="{206EFFF2-06F0-4B56-86CB-E8DDC734FC45}" destId="{F4FA5AB8-4A35-4415-A4DC-6D7075D37937}" srcOrd="1" destOrd="0" presId="urn:microsoft.com/office/officeart/2005/8/layout/vProcess5"/>
    <dgm:cxn modelId="{C8C441B1-5C48-4109-93A8-6708705319D7}" srcId="{BB3DFE61-EBC3-4AD8-9EC8-24D4E079EC29}" destId="{11CEE633-8A28-4B45-B917-1C8FB50AC029}" srcOrd="0" destOrd="0" parTransId="{F59539D1-C09A-440B-92F7-E896E5A57AE0}" sibTransId="{23249902-AFAD-45C4-B47E-C9054C1CCFF4}"/>
    <dgm:cxn modelId="{64F78740-F3D7-4884-8610-F7D1E8B183AA}" type="presOf" srcId="{11CEE633-8A28-4B45-B917-1C8FB50AC029}" destId="{15E36481-61F8-4B8A-BC52-030A32B551D6}" srcOrd="0" destOrd="0" presId="urn:microsoft.com/office/officeart/2005/8/layout/vProcess5"/>
    <dgm:cxn modelId="{29D30ABD-8BAB-46F8-9C71-C279B98F4759}" type="presOf" srcId="{206EFFF2-06F0-4B56-86CB-E8DDC734FC45}" destId="{B89D5BC3-18AB-499F-BF22-426743C53D13}" srcOrd="0" destOrd="0" presId="urn:microsoft.com/office/officeart/2005/8/layout/vProcess5"/>
    <dgm:cxn modelId="{6F56DBCB-04A9-4BAD-AFC7-30B21ABD23C3}" type="presParOf" srcId="{5FCF6A2C-74D7-4745-BEDA-2B350A91C545}" destId="{DD4EA33D-A5A0-431C-8923-D35A3896732C}" srcOrd="0" destOrd="0" presId="urn:microsoft.com/office/officeart/2005/8/layout/vProcess5"/>
    <dgm:cxn modelId="{53B49601-3755-4E76-B1A1-C43F3FA1CD87}" type="presParOf" srcId="{5FCF6A2C-74D7-4745-BEDA-2B350A91C545}" destId="{15E36481-61F8-4B8A-BC52-030A32B551D6}" srcOrd="1" destOrd="0" presId="urn:microsoft.com/office/officeart/2005/8/layout/vProcess5"/>
    <dgm:cxn modelId="{E3A28DD2-D44F-4A02-A249-A12FA6D21630}" type="presParOf" srcId="{5FCF6A2C-74D7-4745-BEDA-2B350A91C545}" destId="{B89D5BC3-18AB-499F-BF22-426743C53D13}" srcOrd="2" destOrd="0" presId="urn:microsoft.com/office/officeart/2005/8/layout/vProcess5"/>
    <dgm:cxn modelId="{DB7C3DB2-5712-4F93-A158-6DA8A2B1486C}" type="presParOf" srcId="{5FCF6A2C-74D7-4745-BEDA-2B350A91C545}" destId="{B315A92C-3E8F-440F-ABCF-7F2CC86A9046}" srcOrd="3" destOrd="0" presId="urn:microsoft.com/office/officeart/2005/8/layout/vProcess5"/>
    <dgm:cxn modelId="{1F378810-0FDF-4A84-9C32-D8CA3A9C5945}" type="presParOf" srcId="{5FCF6A2C-74D7-4745-BEDA-2B350A91C545}" destId="{569622F6-BEC2-4EEA-8A87-D52229C27962}" srcOrd="4" destOrd="0" presId="urn:microsoft.com/office/officeart/2005/8/layout/vProcess5"/>
    <dgm:cxn modelId="{E11657DF-9DF6-4E28-961D-0995547820BB}" type="presParOf" srcId="{5FCF6A2C-74D7-4745-BEDA-2B350A91C545}" destId="{1F639367-F7DA-4C3A-9BD9-F52A1A4E5DE3}" srcOrd="5" destOrd="0" presId="urn:microsoft.com/office/officeart/2005/8/layout/vProcess5"/>
    <dgm:cxn modelId="{8FD72C88-007A-427C-9CF4-478A6F7D5112}" type="presParOf" srcId="{5FCF6A2C-74D7-4745-BEDA-2B350A91C545}" destId="{F733629E-D001-4ABA-9923-02AFEDEEB143}" srcOrd="6" destOrd="0" presId="urn:microsoft.com/office/officeart/2005/8/layout/vProcess5"/>
    <dgm:cxn modelId="{2307C044-9D0F-4137-B2B0-B0EAA4A3FAD7}" type="presParOf" srcId="{5FCF6A2C-74D7-4745-BEDA-2B350A91C545}" destId="{F4FA5AB8-4A35-4415-A4DC-6D7075D37937}" srcOrd="7" destOrd="0" presId="urn:microsoft.com/office/officeart/2005/8/layout/vProcess5"/>
    <dgm:cxn modelId="{6508A8B5-B476-4600-8DA2-9B316AE436B9}" type="presParOf" srcId="{5FCF6A2C-74D7-4745-BEDA-2B350A91C545}" destId="{22E9A896-3820-4965-A4DA-5A8934F45A1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05F04F-1790-4084-87B9-0FA0E088193E}" type="doc">
      <dgm:prSet loTypeId="urn:microsoft.com/office/officeart/2005/8/layout/chevron1" loCatId="process" qsTypeId="urn:microsoft.com/office/officeart/2005/8/quickstyle/simple5" qsCatId="simple" csTypeId="urn:microsoft.com/office/officeart/2005/8/colors/accent1_4" csCatId="accent1" phldr="1"/>
      <dgm:spPr/>
    </dgm:pt>
    <dgm:pt modelId="{AD7E5AAB-C4BC-4B50-A87D-CCB43B23EB4F}">
      <dgm:prSet phldrT="[文字]" custT="1"/>
      <dgm:spPr/>
      <dgm:t>
        <a:bodyPr/>
        <a:lstStyle/>
        <a:p>
          <a:r>
            <a:rPr lang="en-US" altLang="zh-TW" sz="1200" dirty="0" smtClean="0">
              <a:latin typeface="華康POP1體W7(P)" pitchFamily="82" charset="-120"/>
              <a:ea typeface="華康POP1體W7(P)" pitchFamily="82" charset="-120"/>
            </a:rPr>
            <a:t>Planting areas &amp; Interview school workers</a:t>
          </a:r>
          <a:br>
            <a:rPr lang="en-US" altLang="zh-TW" sz="1200" dirty="0" smtClean="0">
              <a:latin typeface="華康POP1體W7(P)" pitchFamily="82" charset="-120"/>
              <a:ea typeface="華康POP1體W7(P)" pitchFamily="82" charset="-120"/>
            </a:rPr>
          </a:br>
          <a:r>
            <a:rPr lang="en-US" altLang="zh-TW" sz="1200" dirty="0" smtClean="0">
              <a:latin typeface="華康POP1體W7(P)" pitchFamily="82" charset="-120"/>
              <a:ea typeface="華康POP1體W7(P)" pitchFamily="82" charset="-120"/>
            </a:rPr>
            <a:t>(15 min)</a:t>
          </a:r>
          <a:endParaRPr lang="zh-HK" altLang="en-US" sz="1200" dirty="0"/>
        </a:p>
      </dgm:t>
    </dgm:pt>
    <dgm:pt modelId="{0ACDA863-CFC7-4985-836B-A80BA24928AE}" type="parTrans" cxnId="{3500F5B4-F33A-40B9-87FE-99CB2136FB62}">
      <dgm:prSet/>
      <dgm:spPr/>
      <dgm:t>
        <a:bodyPr/>
        <a:lstStyle/>
        <a:p>
          <a:endParaRPr lang="zh-HK" altLang="en-US" sz="1400"/>
        </a:p>
      </dgm:t>
    </dgm:pt>
    <dgm:pt modelId="{87031DF5-8354-4F4C-8E6E-77655E826094}" type="sibTrans" cxnId="{3500F5B4-F33A-40B9-87FE-99CB2136FB62}">
      <dgm:prSet/>
      <dgm:spPr/>
      <dgm:t>
        <a:bodyPr/>
        <a:lstStyle/>
        <a:p>
          <a:endParaRPr lang="zh-HK" altLang="en-US" sz="1400"/>
        </a:p>
      </dgm:t>
    </dgm:pt>
    <dgm:pt modelId="{53945953-3C14-49B3-8860-AC2D2F3B0E30}">
      <dgm:prSet phldrT="[文字]" custT="1"/>
      <dgm:spPr/>
      <dgm:t>
        <a:bodyPr/>
        <a:lstStyle/>
        <a:p>
          <a:r>
            <a:rPr lang="en-US" altLang="zh-TW" sz="1400" dirty="0" smtClean="0">
              <a:latin typeface="華康POP1體W7(P)" pitchFamily="82" charset="-120"/>
              <a:ea typeface="華康POP1體W7(P)" pitchFamily="82" charset="-120"/>
            </a:rPr>
            <a:t>Playground G/F</a:t>
          </a:r>
          <a:br>
            <a:rPr lang="en-US" altLang="zh-TW" sz="1400" dirty="0" smtClean="0">
              <a:latin typeface="華康POP1體W7(P)" pitchFamily="82" charset="-120"/>
              <a:ea typeface="華康POP1體W7(P)" pitchFamily="82" charset="-120"/>
            </a:rPr>
          </a:br>
          <a:r>
            <a:rPr lang="en-US" altLang="zh-TW" sz="1400" dirty="0" smtClean="0">
              <a:latin typeface="華康POP1體W7(P)" pitchFamily="82" charset="-120"/>
              <a:ea typeface="華康POP1體W7(P)" pitchFamily="82" charset="-120"/>
            </a:rPr>
            <a:t>(15 min)</a:t>
          </a:r>
          <a:endParaRPr lang="zh-HK" altLang="en-US" sz="1400" dirty="0"/>
        </a:p>
      </dgm:t>
    </dgm:pt>
    <dgm:pt modelId="{CCE243C6-FE66-4D42-ACB0-EA62FA7BB39D}" type="parTrans" cxnId="{70F6BE50-DF4F-459A-8A2E-57B8BE05A857}">
      <dgm:prSet/>
      <dgm:spPr/>
      <dgm:t>
        <a:bodyPr/>
        <a:lstStyle/>
        <a:p>
          <a:endParaRPr lang="zh-HK" altLang="en-US" sz="1400"/>
        </a:p>
      </dgm:t>
    </dgm:pt>
    <dgm:pt modelId="{98822693-C11C-4411-A80E-5B14DD237B4B}" type="sibTrans" cxnId="{70F6BE50-DF4F-459A-8A2E-57B8BE05A857}">
      <dgm:prSet/>
      <dgm:spPr/>
      <dgm:t>
        <a:bodyPr/>
        <a:lstStyle/>
        <a:p>
          <a:endParaRPr lang="zh-HK" altLang="en-US" sz="1400"/>
        </a:p>
      </dgm:t>
    </dgm:pt>
    <dgm:pt modelId="{74D376F6-0975-42C5-BAE3-5474229AEC9C}">
      <dgm:prSet phldrT="[文字]" custT="1"/>
      <dgm:spPr/>
      <dgm:t>
        <a:bodyPr/>
        <a:lstStyle/>
        <a:p>
          <a:r>
            <a:rPr lang="en-US" altLang="zh-TW" sz="1400" dirty="0" smtClean="0">
              <a:latin typeface="華康POP1體W7(P)" pitchFamily="82" charset="-120"/>
              <a:ea typeface="華康POP1體W7(P)" pitchFamily="82" charset="-120"/>
            </a:rPr>
            <a:t>Boys</a:t>
          </a:r>
          <a:r>
            <a:rPr lang="en-US" altLang="zh-TW" sz="1400" dirty="0" smtClean="0">
              <a:ea typeface="華康POP1體W7(P)" pitchFamily="82" charset="-120"/>
            </a:rPr>
            <a:t>’</a:t>
          </a:r>
          <a:r>
            <a:rPr lang="en-US" altLang="zh-TW" sz="1400" dirty="0" smtClean="0">
              <a:latin typeface="華康POP1體W7(P)" pitchFamily="82" charset="-120"/>
              <a:ea typeface="華康POP1體W7(P)" pitchFamily="82" charset="-120"/>
            </a:rPr>
            <a:t> washroom 2/F</a:t>
          </a:r>
          <a:br>
            <a:rPr lang="en-US" altLang="zh-TW" sz="1400" dirty="0" smtClean="0">
              <a:latin typeface="華康POP1體W7(P)" pitchFamily="82" charset="-120"/>
              <a:ea typeface="華康POP1體W7(P)" pitchFamily="82" charset="-120"/>
            </a:rPr>
          </a:br>
          <a:r>
            <a:rPr lang="en-US" altLang="zh-TW" sz="1400" dirty="0" smtClean="0">
              <a:latin typeface="華康POP1體W7(P)" pitchFamily="82" charset="-120"/>
              <a:ea typeface="華康POP1體W7(P)" pitchFamily="82" charset="-120"/>
            </a:rPr>
            <a:t>(10</a:t>
          </a:r>
          <a:r>
            <a:rPr lang="zh-TW" altLang="en-US" sz="1400" dirty="0" smtClean="0">
              <a:latin typeface="華康POP1體W7(P)" pitchFamily="82" charset="-120"/>
              <a:ea typeface="華康POP1體W7(P)" pitchFamily="82" charset="-120"/>
            </a:rPr>
            <a:t> </a:t>
          </a:r>
          <a:r>
            <a:rPr lang="en-US" altLang="zh-TW" sz="1400" dirty="0" smtClean="0">
              <a:latin typeface="華康POP1體W7(P)" pitchFamily="82" charset="-120"/>
              <a:ea typeface="華康POP1體W7(P)" pitchFamily="82" charset="-120"/>
            </a:rPr>
            <a:t>min)</a:t>
          </a:r>
          <a:endParaRPr lang="zh-HK" altLang="en-US" sz="1400" dirty="0"/>
        </a:p>
      </dgm:t>
    </dgm:pt>
    <dgm:pt modelId="{36C7E34F-9EDD-4987-B98D-DE9AE417600C}" type="parTrans" cxnId="{A6B0A8E8-199F-45C3-8AC0-6F9CFBBA2E10}">
      <dgm:prSet/>
      <dgm:spPr/>
      <dgm:t>
        <a:bodyPr/>
        <a:lstStyle/>
        <a:p>
          <a:endParaRPr lang="zh-HK" altLang="en-US" sz="1400"/>
        </a:p>
      </dgm:t>
    </dgm:pt>
    <dgm:pt modelId="{93AF1D0B-AECC-4EFB-A1C7-1E215DFA3D21}" type="sibTrans" cxnId="{A6B0A8E8-199F-45C3-8AC0-6F9CFBBA2E10}">
      <dgm:prSet/>
      <dgm:spPr/>
      <dgm:t>
        <a:bodyPr/>
        <a:lstStyle/>
        <a:p>
          <a:endParaRPr lang="zh-HK" altLang="en-US" sz="1400"/>
        </a:p>
      </dgm:t>
    </dgm:pt>
    <dgm:pt modelId="{8BA54EF1-CA8A-4E6D-BF42-3E5A399EC117}">
      <dgm:prSet phldrT="[文字]" custT="1"/>
      <dgm:spPr/>
      <dgm:t>
        <a:bodyPr/>
        <a:lstStyle/>
        <a:p>
          <a:r>
            <a:rPr lang="en-US" altLang="zh-TW" sz="1400" dirty="0" smtClean="0">
              <a:latin typeface="華康POP1體W7(P)" pitchFamily="82" charset="-120"/>
              <a:ea typeface="華康POP1體W7(P)" pitchFamily="82" charset="-120"/>
            </a:rPr>
            <a:t>Drinking fountain 1/F</a:t>
          </a:r>
          <a:br>
            <a:rPr lang="en-US" altLang="zh-TW" sz="1400" dirty="0" smtClean="0">
              <a:latin typeface="華康POP1體W7(P)" pitchFamily="82" charset="-120"/>
              <a:ea typeface="華康POP1體W7(P)" pitchFamily="82" charset="-120"/>
            </a:rPr>
          </a:br>
          <a:r>
            <a:rPr lang="en-US" altLang="zh-TW" sz="1400" dirty="0" smtClean="0">
              <a:latin typeface="華康POP1體W7(P)" pitchFamily="82" charset="-120"/>
              <a:ea typeface="華康POP1體W7(P)" pitchFamily="82" charset="-120"/>
            </a:rPr>
            <a:t>(5 min)</a:t>
          </a:r>
          <a:endParaRPr lang="zh-HK" altLang="en-US" sz="1400" dirty="0"/>
        </a:p>
      </dgm:t>
    </dgm:pt>
    <dgm:pt modelId="{0F46760C-8C89-45C8-8B62-45C7B812E286}" type="parTrans" cxnId="{EAD9A417-96DD-4CB5-9F23-3A3500618BA6}">
      <dgm:prSet/>
      <dgm:spPr/>
      <dgm:t>
        <a:bodyPr/>
        <a:lstStyle/>
        <a:p>
          <a:endParaRPr lang="zh-HK" altLang="en-US" sz="1400"/>
        </a:p>
      </dgm:t>
    </dgm:pt>
    <dgm:pt modelId="{69AD597C-0485-4299-A2E7-A52266823DEA}" type="sibTrans" cxnId="{EAD9A417-96DD-4CB5-9F23-3A3500618BA6}">
      <dgm:prSet/>
      <dgm:spPr/>
      <dgm:t>
        <a:bodyPr/>
        <a:lstStyle/>
        <a:p>
          <a:endParaRPr lang="zh-HK" altLang="en-US" sz="1400"/>
        </a:p>
      </dgm:t>
    </dgm:pt>
    <dgm:pt modelId="{AD38D37D-8624-426F-B6B2-63A3A7DAE618}" type="pres">
      <dgm:prSet presAssocID="{BD05F04F-1790-4084-87B9-0FA0E088193E}" presName="Name0" presStyleCnt="0">
        <dgm:presLayoutVars>
          <dgm:dir/>
          <dgm:animLvl val="lvl"/>
          <dgm:resizeHandles val="exact"/>
        </dgm:presLayoutVars>
      </dgm:prSet>
      <dgm:spPr/>
    </dgm:pt>
    <dgm:pt modelId="{F6879BBA-CA67-45BD-9E9E-0CBCCC16D3C1}" type="pres">
      <dgm:prSet presAssocID="{AD7E5AAB-C4BC-4B50-A87D-CCB43B23EB4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B38A07D6-19BC-4865-B29B-89EBF0760784}" type="pres">
      <dgm:prSet presAssocID="{87031DF5-8354-4F4C-8E6E-77655E826094}" presName="parTxOnlySpace" presStyleCnt="0"/>
      <dgm:spPr/>
    </dgm:pt>
    <dgm:pt modelId="{66534555-63DC-4488-8C9B-0987EE91837B}" type="pres">
      <dgm:prSet presAssocID="{74D376F6-0975-42C5-BAE3-5474229AEC9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AAD34A9-B7F0-4E01-AC50-A6E60F2545D7}" type="pres">
      <dgm:prSet presAssocID="{93AF1D0B-AECC-4EFB-A1C7-1E215DFA3D21}" presName="parTxOnlySpace" presStyleCnt="0"/>
      <dgm:spPr/>
    </dgm:pt>
    <dgm:pt modelId="{624F7E42-8F59-4626-A645-B8F4015E1A2B}" type="pres">
      <dgm:prSet presAssocID="{8BA54EF1-CA8A-4E6D-BF42-3E5A399EC11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E1A1350E-0AD5-4251-8D9B-CA8B4D3C5783}" type="pres">
      <dgm:prSet presAssocID="{69AD597C-0485-4299-A2E7-A52266823DEA}" presName="parTxOnlySpace" presStyleCnt="0"/>
      <dgm:spPr/>
    </dgm:pt>
    <dgm:pt modelId="{1FE08BB3-C6CB-465F-8706-E7E787C21581}" type="pres">
      <dgm:prSet presAssocID="{53945953-3C14-49B3-8860-AC2D2F3B0E3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444FAB8E-D53A-4073-9404-C8C2A2B45568}" type="presOf" srcId="{74D376F6-0975-42C5-BAE3-5474229AEC9C}" destId="{66534555-63DC-4488-8C9B-0987EE91837B}" srcOrd="0" destOrd="0" presId="urn:microsoft.com/office/officeart/2005/8/layout/chevron1"/>
    <dgm:cxn modelId="{A6B0A8E8-199F-45C3-8AC0-6F9CFBBA2E10}" srcId="{BD05F04F-1790-4084-87B9-0FA0E088193E}" destId="{74D376F6-0975-42C5-BAE3-5474229AEC9C}" srcOrd="1" destOrd="0" parTransId="{36C7E34F-9EDD-4987-B98D-DE9AE417600C}" sibTransId="{93AF1D0B-AECC-4EFB-A1C7-1E215DFA3D21}"/>
    <dgm:cxn modelId="{70F6BE50-DF4F-459A-8A2E-57B8BE05A857}" srcId="{BD05F04F-1790-4084-87B9-0FA0E088193E}" destId="{53945953-3C14-49B3-8860-AC2D2F3B0E30}" srcOrd="3" destOrd="0" parTransId="{CCE243C6-FE66-4D42-ACB0-EA62FA7BB39D}" sibTransId="{98822693-C11C-4411-A80E-5B14DD237B4B}"/>
    <dgm:cxn modelId="{1D70D85F-E3AF-4FAB-982D-533038E9BE85}" type="presOf" srcId="{53945953-3C14-49B3-8860-AC2D2F3B0E30}" destId="{1FE08BB3-C6CB-465F-8706-E7E787C21581}" srcOrd="0" destOrd="0" presId="urn:microsoft.com/office/officeart/2005/8/layout/chevron1"/>
    <dgm:cxn modelId="{5C18B319-B7CF-4F96-A321-3093FF83CE42}" type="presOf" srcId="{AD7E5AAB-C4BC-4B50-A87D-CCB43B23EB4F}" destId="{F6879BBA-CA67-45BD-9E9E-0CBCCC16D3C1}" srcOrd="0" destOrd="0" presId="urn:microsoft.com/office/officeart/2005/8/layout/chevron1"/>
    <dgm:cxn modelId="{A03A5751-8FAC-4E3C-88F3-1B4D38376A31}" type="presOf" srcId="{8BA54EF1-CA8A-4E6D-BF42-3E5A399EC117}" destId="{624F7E42-8F59-4626-A645-B8F4015E1A2B}" srcOrd="0" destOrd="0" presId="urn:microsoft.com/office/officeart/2005/8/layout/chevron1"/>
    <dgm:cxn modelId="{EAD9A417-96DD-4CB5-9F23-3A3500618BA6}" srcId="{BD05F04F-1790-4084-87B9-0FA0E088193E}" destId="{8BA54EF1-CA8A-4E6D-BF42-3E5A399EC117}" srcOrd="2" destOrd="0" parTransId="{0F46760C-8C89-45C8-8B62-45C7B812E286}" sibTransId="{69AD597C-0485-4299-A2E7-A52266823DEA}"/>
    <dgm:cxn modelId="{7C344B3E-A443-4539-9A79-7D1CD91ACD84}" type="presOf" srcId="{BD05F04F-1790-4084-87B9-0FA0E088193E}" destId="{AD38D37D-8624-426F-B6B2-63A3A7DAE618}" srcOrd="0" destOrd="0" presId="urn:microsoft.com/office/officeart/2005/8/layout/chevron1"/>
    <dgm:cxn modelId="{3500F5B4-F33A-40B9-87FE-99CB2136FB62}" srcId="{BD05F04F-1790-4084-87B9-0FA0E088193E}" destId="{AD7E5AAB-C4BC-4B50-A87D-CCB43B23EB4F}" srcOrd="0" destOrd="0" parTransId="{0ACDA863-CFC7-4985-836B-A80BA24928AE}" sibTransId="{87031DF5-8354-4F4C-8E6E-77655E826094}"/>
    <dgm:cxn modelId="{F3C356DA-EE6F-4ECD-B2CF-81AB13A5FB09}" type="presParOf" srcId="{AD38D37D-8624-426F-B6B2-63A3A7DAE618}" destId="{F6879BBA-CA67-45BD-9E9E-0CBCCC16D3C1}" srcOrd="0" destOrd="0" presId="urn:microsoft.com/office/officeart/2005/8/layout/chevron1"/>
    <dgm:cxn modelId="{BD1B41ED-BF95-4332-8F42-B124932BBF3A}" type="presParOf" srcId="{AD38D37D-8624-426F-B6B2-63A3A7DAE618}" destId="{B38A07D6-19BC-4865-B29B-89EBF0760784}" srcOrd="1" destOrd="0" presId="urn:microsoft.com/office/officeart/2005/8/layout/chevron1"/>
    <dgm:cxn modelId="{FD3292B1-CC24-4947-A557-63233FC36665}" type="presParOf" srcId="{AD38D37D-8624-426F-B6B2-63A3A7DAE618}" destId="{66534555-63DC-4488-8C9B-0987EE91837B}" srcOrd="2" destOrd="0" presId="urn:microsoft.com/office/officeart/2005/8/layout/chevron1"/>
    <dgm:cxn modelId="{7955A722-82C1-400B-916D-88376078F2B1}" type="presParOf" srcId="{AD38D37D-8624-426F-B6B2-63A3A7DAE618}" destId="{AAAD34A9-B7F0-4E01-AC50-A6E60F2545D7}" srcOrd="3" destOrd="0" presId="urn:microsoft.com/office/officeart/2005/8/layout/chevron1"/>
    <dgm:cxn modelId="{F5CC2A63-5660-4FC3-A5C6-EE9C9E7A3ACE}" type="presParOf" srcId="{AD38D37D-8624-426F-B6B2-63A3A7DAE618}" destId="{624F7E42-8F59-4626-A645-B8F4015E1A2B}" srcOrd="4" destOrd="0" presId="urn:microsoft.com/office/officeart/2005/8/layout/chevron1"/>
    <dgm:cxn modelId="{79D65E0C-1908-4193-9710-DB0F98A07EB1}" type="presParOf" srcId="{AD38D37D-8624-426F-B6B2-63A3A7DAE618}" destId="{E1A1350E-0AD5-4251-8D9B-CA8B4D3C5783}" srcOrd="5" destOrd="0" presId="urn:microsoft.com/office/officeart/2005/8/layout/chevron1"/>
    <dgm:cxn modelId="{75D1B557-84A1-484A-B73D-669DD4E0DA92}" type="presParOf" srcId="{AD38D37D-8624-426F-B6B2-63A3A7DAE618}" destId="{1FE08BB3-C6CB-465F-8706-E7E787C2158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05F04F-1790-4084-87B9-0FA0E088193E}" type="doc">
      <dgm:prSet loTypeId="urn:microsoft.com/office/officeart/2005/8/layout/chevron1" loCatId="process" qsTypeId="urn:microsoft.com/office/officeart/2005/8/quickstyle/simple5" qsCatId="simple" csTypeId="urn:microsoft.com/office/officeart/2005/8/colors/accent1_4" csCatId="accent1" phldr="1"/>
      <dgm:spPr/>
    </dgm:pt>
    <dgm:pt modelId="{AD7E5AAB-C4BC-4B50-A87D-CCB43B23EB4F}">
      <dgm:prSet phldrT="[文字]"/>
      <dgm:spPr/>
      <dgm:t>
        <a:bodyPr/>
        <a:lstStyle/>
        <a:p>
          <a:r>
            <a:rPr lang="en-US" altLang="zh-TW" dirty="0" smtClean="0">
              <a:latin typeface="華康POP1體W7(P)" pitchFamily="82" charset="-120"/>
              <a:ea typeface="華康POP1體W7(P)" pitchFamily="82" charset="-120"/>
            </a:rPr>
            <a:t>Girls</a:t>
          </a:r>
          <a:r>
            <a:rPr lang="en-US" altLang="zh-TW" dirty="0" smtClean="0">
              <a:ea typeface="華康POP1體W7(P)" pitchFamily="82" charset="-120"/>
            </a:rPr>
            <a:t>’</a:t>
          </a:r>
          <a:r>
            <a:rPr lang="en-US" altLang="zh-TW" dirty="0" smtClean="0">
              <a:latin typeface="華康POP1體W7(P)" pitchFamily="82" charset="-120"/>
              <a:ea typeface="華康POP1體W7(P)" pitchFamily="82" charset="-120"/>
            </a:rPr>
            <a:t> washroom 1/F</a:t>
          </a:r>
          <a:br>
            <a:rPr lang="en-US" altLang="zh-TW" dirty="0" smtClean="0">
              <a:latin typeface="華康POP1體W7(P)" pitchFamily="82" charset="-120"/>
              <a:ea typeface="華康POP1體W7(P)" pitchFamily="82" charset="-120"/>
            </a:rPr>
          </a:br>
          <a:r>
            <a:rPr lang="en-US" altLang="zh-TW" dirty="0" smtClean="0">
              <a:latin typeface="華康POP1體W7(P)" pitchFamily="82" charset="-120"/>
              <a:ea typeface="華康POP1體W7(P)" pitchFamily="82" charset="-120"/>
            </a:rPr>
            <a:t>(10</a:t>
          </a:r>
          <a:r>
            <a:rPr lang="zh-TW" altLang="en-US" dirty="0" smtClean="0">
              <a:latin typeface="華康POP1體W7(P)" pitchFamily="82" charset="-120"/>
              <a:ea typeface="華康POP1體W7(P)" pitchFamily="82" charset="-120"/>
            </a:rPr>
            <a:t> </a:t>
          </a:r>
          <a:r>
            <a:rPr lang="en-US" altLang="zh-TW" dirty="0" smtClean="0">
              <a:latin typeface="華康POP1體W7(P)" pitchFamily="82" charset="-120"/>
              <a:ea typeface="華康POP1體W7(P)" pitchFamily="82" charset="-120"/>
            </a:rPr>
            <a:t>min)</a:t>
          </a:r>
          <a:endParaRPr lang="zh-HK" altLang="en-US" dirty="0"/>
        </a:p>
      </dgm:t>
    </dgm:pt>
    <dgm:pt modelId="{0ACDA863-CFC7-4985-836B-A80BA24928AE}" type="parTrans" cxnId="{3500F5B4-F33A-40B9-87FE-99CB2136FB62}">
      <dgm:prSet/>
      <dgm:spPr/>
      <dgm:t>
        <a:bodyPr/>
        <a:lstStyle/>
        <a:p>
          <a:endParaRPr lang="zh-HK" altLang="en-US"/>
        </a:p>
      </dgm:t>
    </dgm:pt>
    <dgm:pt modelId="{87031DF5-8354-4F4C-8E6E-77655E826094}" type="sibTrans" cxnId="{3500F5B4-F33A-40B9-87FE-99CB2136FB62}">
      <dgm:prSet/>
      <dgm:spPr/>
      <dgm:t>
        <a:bodyPr/>
        <a:lstStyle/>
        <a:p>
          <a:endParaRPr lang="zh-HK" altLang="en-US"/>
        </a:p>
      </dgm:t>
    </dgm:pt>
    <dgm:pt modelId="{53945953-3C14-49B3-8860-AC2D2F3B0E30}">
      <dgm:prSet phldrT="[文字]"/>
      <dgm:spPr/>
      <dgm:t>
        <a:bodyPr/>
        <a:lstStyle/>
        <a:p>
          <a:r>
            <a:rPr lang="en-US" altLang="zh-TW" dirty="0" smtClean="0">
              <a:latin typeface="華康POP1體W7(P)" pitchFamily="82" charset="-120"/>
              <a:ea typeface="華康POP1體W7(P)" pitchFamily="82" charset="-120"/>
            </a:rPr>
            <a:t>Art Room</a:t>
          </a:r>
          <a:br>
            <a:rPr lang="en-US" altLang="zh-TW" dirty="0" smtClean="0">
              <a:latin typeface="華康POP1體W7(P)" pitchFamily="82" charset="-120"/>
              <a:ea typeface="華康POP1體W7(P)" pitchFamily="82" charset="-120"/>
            </a:rPr>
          </a:br>
          <a:r>
            <a:rPr lang="en-US" altLang="zh-TW" dirty="0" smtClean="0">
              <a:latin typeface="華康POP1體W7(P)" pitchFamily="82" charset="-120"/>
              <a:ea typeface="華康POP1體W7(P)" pitchFamily="82" charset="-120"/>
            </a:rPr>
            <a:t>(15 min)</a:t>
          </a:r>
          <a:endParaRPr lang="zh-HK" altLang="en-US" dirty="0"/>
        </a:p>
      </dgm:t>
    </dgm:pt>
    <dgm:pt modelId="{CCE243C6-FE66-4D42-ACB0-EA62FA7BB39D}" type="parTrans" cxnId="{70F6BE50-DF4F-459A-8A2E-57B8BE05A857}">
      <dgm:prSet/>
      <dgm:spPr/>
      <dgm:t>
        <a:bodyPr/>
        <a:lstStyle/>
        <a:p>
          <a:endParaRPr lang="zh-HK" altLang="en-US"/>
        </a:p>
      </dgm:t>
    </dgm:pt>
    <dgm:pt modelId="{98822693-C11C-4411-A80E-5B14DD237B4B}" type="sibTrans" cxnId="{70F6BE50-DF4F-459A-8A2E-57B8BE05A857}">
      <dgm:prSet/>
      <dgm:spPr/>
      <dgm:t>
        <a:bodyPr/>
        <a:lstStyle/>
        <a:p>
          <a:endParaRPr lang="zh-HK" altLang="en-US"/>
        </a:p>
      </dgm:t>
    </dgm:pt>
    <dgm:pt modelId="{74D376F6-0975-42C5-BAE3-5474229AEC9C}">
      <dgm:prSet phldrT="[文字]"/>
      <dgm:spPr/>
      <dgm:t>
        <a:bodyPr/>
        <a:lstStyle/>
        <a:p>
          <a:r>
            <a:rPr lang="en-US" altLang="zh-TW" dirty="0" smtClean="0">
              <a:latin typeface="華康POP1體W7(P)" pitchFamily="82" charset="-120"/>
              <a:ea typeface="華康POP1體W7(P)" pitchFamily="82" charset="-120"/>
            </a:rPr>
            <a:t>Drinking fountain 3/F</a:t>
          </a:r>
          <a:br>
            <a:rPr lang="en-US" altLang="zh-TW" dirty="0" smtClean="0">
              <a:latin typeface="華康POP1體W7(P)" pitchFamily="82" charset="-120"/>
              <a:ea typeface="華康POP1體W7(P)" pitchFamily="82" charset="-120"/>
            </a:rPr>
          </a:br>
          <a:r>
            <a:rPr lang="en-US" altLang="zh-TW" dirty="0" smtClean="0">
              <a:latin typeface="華康POP1體W7(P)" pitchFamily="82" charset="-120"/>
              <a:ea typeface="華康POP1體W7(P)" pitchFamily="82" charset="-120"/>
            </a:rPr>
            <a:t>(5</a:t>
          </a:r>
          <a:r>
            <a:rPr lang="zh-TW" altLang="en-US" dirty="0" smtClean="0">
              <a:latin typeface="華康POP1體W7(P)" pitchFamily="82" charset="-120"/>
              <a:ea typeface="華康POP1體W7(P)" pitchFamily="82" charset="-120"/>
            </a:rPr>
            <a:t> </a:t>
          </a:r>
          <a:r>
            <a:rPr lang="en-US" altLang="zh-TW" dirty="0" smtClean="0">
              <a:latin typeface="華康POP1體W7(P)" pitchFamily="82" charset="-120"/>
              <a:ea typeface="華康POP1體W7(P)" pitchFamily="82" charset="-120"/>
            </a:rPr>
            <a:t>min)</a:t>
          </a:r>
          <a:endParaRPr lang="zh-HK" altLang="en-US" dirty="0"/>
        </a:p>
      </dgm:t>
    </dgm:pt>
    <dgm:pt modelId="{36C7E34F-9EDD-4987-B98D-DE9AE417600C}" type="parTrans" cxnId="{A6B0A8E8-199F-45C3-8AC0-6F9CFBBA2E10}">
      <dgm:prSet/>
      <dgm:spPr/>
      <dgm:t>
        <a:bodyPr/>
        <a:lstStyle/>
        <a:p>
          <a:endParaRPr lang="zh-HK" altLang="en-US"/>
        </a:p>
      </dgm:t>
    </dgm:pt>
    <dgm:pt modelId="{93AF1D0B-AECC-4EFB-A1C7-1E215DFA3D21}" type="sibTrans" cxnId="{A6B0A8E8-199F-45C3-8AC0-6F9CFBBA2E10}">
      <dgm:prSet/>
      <dgm:spPr/>
      <dgm:t>
        <a:bodyPr/>
        <a:lstStyle/>
        <a:p>
          <a:endParaRPr lang="zh-HK" altLang="en-US"/>
        </a:p>
      </dgm:t>
    </dgm:pt>
    <dgm:pt modelId="{8BA54EF1-CA8A-4E6D-BF42-3E5A399EC117}">
      <dgm:prSet phldrT="[文字]"/>
      <dgm:spPr/>
      <dgm:t>
        <a:bodyPr/>
        <a:lstStyle/>
        <a:p>
          <a:r>
            <a:rPr lang="en-US" altLang="zh-TW" dirty="0" smtClean="0">
              <a:latin typeface="華康POP1體W7(P)" pitchFamily="82" charset="-120"/>
              <a:ea typeface="華康POP1體W7(P)" pitchFamily="82" charset="-120"/>
            </a:rPr>
            <a:t>Boys</a:t>
          </a:r>
          <a:r>
            <a:rPr lang="en-US" altLang="zh-TW" dirty="0" smtClean="0">
              <a:latin typeface="Times New Roman" pitchFamily="18" charset="0"/>
              <a:ea typeface="華康POP1體W7(P)" pitchFamily="82" charset="-120"/>
            </a:rPr>
            <a:t>’</a:t>
          </a:r>
          <a:r>
            <a:rPr lang="en-US" altLang="zh-TW" dirty="0" smtClean="0">
              <a:latin typeface="華康POP1體W7(P)" pitchFamily="82" charset="-120"/>
              <a:ea typeface="華康POP1體W7(P)" pitchFamily="82" charset="-120"/>
            </a:rPr>
            <a:t> changing room</a:t>
          </a:r>
          <a:br>
            <a:rPr lang="en-US" altLang="zh-TW" dirty="0" smtClean="0">
              <a:latin typeface="華康POP1體W7(P)" pitchFamily="82" charset="-120"/>
              <a:ea typeface="華康POP1體W7(P)" pitchFamily="82" charset="-120"/>
            </a:rPr>
          </a:br>
          <a:r>
            <a:rPr lang="en-US" altLang="zh-TW" dirty="0" smtClean="0">
              <a:latin typeface="華康POP1體W7(P)" pitchFamily="82" charset="-120"/>
              <a:ea typeface="華康POP1體W7(P)" pitchFamily="82" charset="-120"/>
            </a:rPr>
            <a:t>(15 min)</a:t>
          </a:r>
          <a:endParaRPr lang="zh-HK" altLang="en-US" dirty="0"/>
        </a:p>
      </dgm:t>
    </dgm:pt>
    <dgm:pt modelId="{0F46760C-8C89-45C8-8B62-45C7B812E286}" type="parTrans" cxnId="{EAD9A417-96DD-4CB5-9F23-3A3500618BA6}">
      <dgm:prSet/>
      <dgm:spPr/>
      <dgm:t>
        <a:bodyPr/>
        <a:lstStyle/>
        <a:p>
          <a:endParaRPr lang="zh-HK" altLang="en-US"/>
        </a:p>
      </dgm:t>
    </dgm:pt>
    <dgm:pt modelId="{69AD597C-0485-4299-A2E7-A52266823DEA}" type="sibTrans" cxnId="{EAD9A417-96DD-4CB5-9F23-3A3500618BA6}">
      <dgm:prSet/>
      <dgm:spPr/>
      <dgm:t>
        <a:bodyPr/>
        <a:lstStyle/>
        <a:p>
          <a:endParaRPr lang="zh-HK" altLang="en-US"/>
        </a:p>
      </dgm:t>
    </dgm:pt>
    <dgm:pt modelId="{AD38D37D-8624-426F-B6B2-63A3A7DAE618}" type="pres">
      <dgm:prSet presAssocID="{BD05F04F-1790-4084-87B9-0FA0E088193E}" presName="Name0" presStyleCnt="0">
        <dgm:presLayoutVars>
          <dgm:dir/>
          <dgm:animLvl val="lvl"/>
          <dgm:resizeHandles val="exact"/>
        </dgm:presLayoutVars>
      </dgm:prSet>
      <dgm:spPr/>
    </dgm:pt>
    <dgm:pt modelId="{F6879BBA-CA67-45BD-9E9E-0CBCCC16D3C1}" type="pres">
      <dgm:prSet presAssocID="{AD7E5AAB-C4BC-4B50-A87D-CCB43B23EB4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B38A07D6-19BC-4865-B29B-89EBF0760784}" type="pres">
      <dgm:prSet presAssocID="{87031DF5-8354-4F4C-8E6E-77655E826094}" presName="parTxOnlySpace" presStyleCnt="0"/>
      <dgm:spPr/>
    </dgm:pt>
    <dgm:pt modelId="{66534555-63DC-4488-8C9B-0987EE91837B}" type="pres">
      <dgm:prSet presAssocID="{74D376F6-0975-42C5-BAE3-5474229AEC9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AAD34A9-B7F0-4E01-AC50-A6E60F2545D7}" type="pres">
      <dgm:prSet presAssocID="{93AF1D0B-AECC-4EFB-A1C7-1E215DFA3D21}" presName="parTxOnlySpace" presStyleCnt="0"/>
      <dgm:spPr/>
    </dgm:pt>
    <dgm:pt modelId="{624F7E42-8F59-4626-A645-B8F4015E1A2B}" type="pres">
      <dgm:prSet presAssocID="{8BA54EF1-CA8A-4E6D-BF42-3E5A399EC11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E1A1350E-0AD5-4251-8D9B-CA8B4D3C5783}" type="pres">
      <dgm:prSet presAssocID="{69AD597C-0485-4299-A2E7-A52266823DEA}" presName="parTxOnlySpace" presStyleCnt="0"/>
      <dgm:spPr/>
    </dgm:pt>
    <dgm:pt modelId="{1FE08BB3-C6CB-465F-8706-E7E787C21581}" type="pres">
      <dgm:prSet presAssocID="{53945953-3C14-49B3-8860-AC2D2F3B0E3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A6B0A8E8-199F-45C3-8AC0-6F9CFBBA2E10}" srcId="{BD05F04F-1790-4084-87B9-0FA0E088193E}" destId="{74D376F6-0975-42C5-BAE3-5474229AEC9C}" srcOrd="1" destOrd="0" parTransId="{36C7E34F-9EDD-4987-B98D-DE9AE417600C}" sibTransId="{93AF1D0B-AECC-4EFB-A1C7-1E215DFA3D21}"/>
    <dgm:cxn modelId="{5F646DF3-FB70-4442-8F69-4C0691F14F8A}" type="presOf" srcId="{AD7E5AAB-C4BC-4B50-A87D-CCB43B23EB4F}" destId="{F6879BBA-CA67-45BD-9E9E-0CBCCC16D3C1}" srcOrd="0" destOrd="0" presId="urn:microsoft.com/office/officeart/2005/8/layout/chevron1"/>
    <dgm:cxn modelId="{70F6BE50-DF4F-459A-8A2E-57B8BE05A857}" srcId="{BD05F04F-1790-4084-87B9-0FA0E088193E}" destId="{53945953-3C14-49B3-8860-AC2D2F3B0E30}" srcOrd="3" destOrd="0" parTransId="{CCE243C6-FE66-4D42-ACB0-EA62FA7BB39D}" sibTransId="{98822693-C11C-4411-A80E-5B14DD237B4B}"/>
    <dgm:cxn modelId="{A129F540-60F2-4FF3-91F3-17916D340D10}" type="presOf" srcId="{53945953-3C14-49B3-8860-AC2D2F3B0E30}" destId="{1FE08BB3-C6CB-465F-8706-E7E787C21581}" srcOrd="0" destOrd="0" presId="urn:microsoft.com/office/officeart/2005/8/layout/chevron1"/>
    <dgm:cxn modelId="{3500F5B4-F33A-40B9-87FE-99CB2136FB62}" srcId="{BD05F04F-1790-4084-87B9-0FA0E088193E}" destId="{AD7E5AAB-C4BC-4B50-A87D-CCB43B23EB4F}" srcOrd="0" destOrd="0" parTransId="{0ACDA863-CFC7-4985-836B-A80BA24928AE}" sibTransId="{87031DF5-8354-4F4C-8E6E-77655E826094}"/>
    <dgm:cxn modelId="{DEA5874D-7A90-48AD-AE9C-3EDBD0D21F6E}" type="presOf" srcId="{8BA54EF1-CA8A-4E6D-BF42-3E5A399EC117}" destId="{624F7E42-8F59-4626-A645-B8F4015E1A2B}" srcOrd="0" destOrd="0" presId="urn:microsoft.com/office/officeart/2005/8/layout/chevron1"/>
    <dgm:cxn modelId="{A65EA6CB-3BF6-49E5-9AD3-C0BB542F8CD6}" type="presOf" srcId="{BD05F04F-1790-4084-87B9-0FA0E088193E}" destId="{AD38D37D-8624-426F-B6B2-63A3A7DAE618}" srcOrd="0" destOrd="0" presId="urn:microsoft.com/office/officeart/2005/8/layout/chevron1"/>
    <dgm:cxn modelId="{8D5EBEBB-DE15-4585-BDF3-7DF6FCA94A3D}" type="presOf" srcId="{74D376F6-0975-42C5-BAE3-5474229AEC9C}" destId="{66534555-63DC-4488-8C9B-0987EE91837B}" srcOrd="0" destOrd="0" presId="urn:microsoft.com/office/officeart/2005/8/layout/chevron1"/>
    <dgm:cxn modelId="{EAD9A417-96DD-4CB5-9F23-3A3500618BA6}" srcId="{BD05F04F-1790-4084-87B9-0FA0E088193E}" destId="{8BA54EF1-CA8A-4E6D-BF42-3E5A399EC117}" srcOrd="2" destOrd="0" parTransId="{0F46760C-8C89-45C8-8B62-45C7B812E286}" sibTransId="{69AD597C-0485-4299-A2E7-A52266823DEA}"/>
    <dgm:cxn modelId="{079AC420-C993-4188-A438-092946BE9850}" type="presParOf" srcId="{AD38D37D-8624-426F-B6B2-63A3A7DAE618}" destId="{F6879BBA-CA67-45BD-9E9E-0CBCCC16D3C1}" srcOrd="0" destOrd="0" presId="urn:microsoft.com/office/officeart/2005/8/layout/chevron1"/>
    <dgm:cxn modelId="{785FE9EB-36D7-4CE7-B116-9B7F4DA656A6}" type="presParOf" srcId="{AD38D37D-8624-426F-B6B2-63A3A7DAE618}" destId="{B38A07D6-19BC-4865-B29B-89EBF0760784}" srcOrd="1" destOrd="0" presId="urn:microsoft.com/office/officeart/2005/8/layout/chevron1"/>
    <dgm:cxn modelId="{B19B672B-1613-4002-8A98-5BAA1E549B9E}" type="presParOf" srcId="{AD38D37D-8624-426F-B6B2-63A3A7DAE618}" destId="{66534555-63DC-4488-8C9B-0987EE91837B}" srcOrd="2" destOrd="0" presId="urn:microsoft.com/office/officeart/2005/8/layout/chevron1"/>
    <dgm:cxn modelId="{B7127267-C33A-4E78-8C24-E370743729C5}" type="presParOf" srcId="{AD38D37D-8624-426F-B6B2-63A3A7DAE618}" destId="{AAAD34A9-B7F0-4E01-AC50-A6E60F2545D7}" srcOrd="3" destOrd="0" presId="urn:microsoft.com/office/officeart/2005/8/layout/chevron1"/>
    <dgm:cxn modelId="{7FF9DEFF-A2D2-4C18-9D06-3B664ED6E839}" type="presParOf" srcId="{AD38D37D-8624-426F-B6B2-63A3A7DAE618}" destId="{624F7E42-8F59-4626-A645-B8F4015E1A2B}" srcOrd="4" destOrd="0" presId="urn:microsoft.com/office/officeart/2005/8/layout/chevron1"/>
    <dgm:cxn modelId="{6360D48E-928F-4DFB-8948-4D5034C000E3}" type="presParOf" srcId="{AD38D37D-8624-426F-B6B2-63A3A7DAE618}" destId="{E1A1350E-0AD5-4251-8D9B-CA8B4D3C5783}" srcOrd="5" destOrd="0" presId="urn:microsoft.com/office/officeart/2005/8/layout/chevron1"/>
    <dgm:cxn modelId="{F6275085-3986-489D-B870-16055BA32DA3}" type="presParOf" srcId="{AD38D37D-8624-426F-B6B2-63A3A7DAE618}" destId="{1FE08BB3-C6CB-465F-8706-E7E787C2158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CFA42-F08D-4A29-9FB8-FEA88EFAAB28}">
      <dsp:nvSpPr>
        <dsp:cNvPr id="0" name=""/>
        <dsp:cNvSpPr/>
      </dsp:nvSpPr>
      <dsp:spPr>
        <a:xfrm>
          <a:off x="0" y="0"/>
          <a:ext cx="2203268" cy="8901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>
              <a:latin typeface="+mn-lt"/>
              <a:ea typeface="華康POP1體W7(P)" pitchFamily="82" charset="-120"/>
            </a:rPr>
            <a:t>Meeting of school management</a:t>
          </a:r>
          <a:endParaRPr lang="zh-HK" altLang="en-US" sz="1600" kern="1200" dirty="0">
            <a:latin typeface="+mn-lt"/>
          </a:endParaRPr>
        </a:p>
      </dsp:txBody>
      <dsp:txXfrm>
        <a:off x="26072" y="26072"/>
        <a:ext cx="1167477" cy="838034"/>
      </dsp:txXfrm>
    </dsp:sp>
    <dsp:sp modelId="{9F7CE25C-0EBE-4817-A48E-3067184C85B2}">
      <dsp:nvSpPr>
        <dsp:cNvPr id="0" name=""/>
        <dsp:cNvSpPr/>
      </dsp:nvSpPr>
      <dsp:spPr>
        <a:xfrm>
          <a:off x="184523" y="1052029"/>
          <a:ext cx="2203268" cy="8901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62484"/>
                <a:satOff val="14096"/>
                <a:lumOff val="-5098"/>
                <a:alphaOff val="0"/>
                <a:shade val="74000"/>
                <a:satMod val="130000"/>
                <a:lumMod val="90000"/>
              </a:schemeClr>
              <a:schemeClr val="accent5">
                <a:hueOff val="262484"/>
                <a:satOff val="14096"/>
                <a:lumOff val="-509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>
              <a:latin typeface="+mn-lt"/>
              <a:ea typeface="華康POP1體W7(P)" pitchFamily="82" charset="-120"/>
            </a:rPr>
            <a:t>Preparation for the audit</a:t>
          </a:r>
          <a:endParaRPr lang="zh-HK" altLang="en-US" sz="1600" kern="1200" dirty="0">
            <a:latin typeface="+mn-lt"/>
          </a:endParaRPr>
        </a:p>
      </dsp:txBody>
      <dsp:txXfrm>
        <a:off x="210595" y="1078101"/>
        <a:ext cx="1387985" cy="838034"/>
      </dsp:txXfrm>
    </dsp:sp>
    <dsp:sp modelId="{38770E9A-15B6-4D3E-9605-63630901E458}">
      <dsp:nvSpPr>
        <dsp:cNvPr id="0" name=""/>
        <dsp:cNvSpPr/>
      </dsp:nvSpPr>
      <dsp:spPr>
        <a:xfrm>
          <a:off x="366293" y="2104058"/>
          <a:ext cx="2203268" cy="8901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524967"/>
                <a:satOff val="28192"/>
                <a:lumOff val="-10196"/>
                <a:alphaOff val="0"/>
                <a:shade val="74000"/>
                <a:satMod val="130000"/>
                <a:lumMod val="90000"/>
              </a:schemeClr>
              <a:schemeClr val="accent5">
                <a:hueOff val="524967"/>
                <a:satOff val="28192"/>
                <a:lumOff val="-1019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+mn-lt"/>
              <a:ea typeface="華康POP1體W7(P)" pitchFamily="82" charset="-120"/>
            </a:rPr>
            <a:t>Seminar (use the </a:t>
          </a:r>
          <a:r>
            <a:rPr lang="en-US" altLang="zh-TW" sz="1400" kern="1200" dirty="0" err="1" smtClean="0">
              <a:latin typeface="+mn-lt"/>
              <a:ea typeface="華康POP1體W7(P)" pitchFamily="82" charset="-120"/>
            </a:rPr>
            <a:t>powerpoint</a:t>
          </a:r>
          <a:r>
            <a:rPr lang="en-US" altLang="zh-TW" sz="1400" kern="1200" dirty="0" smtClean="0">
              <a:latin typeface="+mn-lt"/>
              <a:ea typeface="華康POP1體W7(P)" pitchFamily="82" charset="-120"/>
            </a:rPr>
            <a:t> “Treasure Every Drop”) (30 min)</a:t>
          </a:r>
          <a:endParaRPr lang="zh-HK" altLang="en-US" sz="1400" kern="1200" dirty="0">
            <a:latin typeface="+mn-lt"/>
          </a:endParaRPr>
        </a:p>
      </dsp:txBody>
      <dsp:txXfrm>
        <a:off x="392365" y="2130130"/>
        <a:ext cx="1390739" cy="838034"/>
      </dsp:txXfrm>
    </dsp:sp>
    <dsp:sp modelId="{F4641593-A4C1-4B8C-84A8-D2C8C786D135}">
      <dsp:nvSpPr>
        <dsp:cNvPr id="0" name=""/>
        <dsp:cNvSpPr/>
      </dsp:nvSpPr>
      <dsp:spPr>
        <a:xfrm>
          <a:off x="550817" y="3156087"/>
          <a:ext cx="2203268" cy="8901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787451"/>
                <a:satOff val="42288"/>
                <a:lumOff val="-15294"/>
                <a:alphaOff val="0"/>
                <a:shade val="74000"/>
                <a:satMod val="130000"/>
                <a:lumMod val="90000"/>
              </a:schemeClr>
              <a:schemeClr val="accent5">
                <a:hueOff val="787451"/>
                <a:satOff val="42288"/>
                <a:lumOff val="-1529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+mn-lt"/>
              <a:ea typeface="華康POP1體W7(P)" pitchFamily="82" charset="-120"/>
            </a:rPr>
            <a:t>Demonstration video (watch the video “School Water Audit”) (15 min)</a:t>
          </a:r>
          <a:endParaRPr lang="zh-HK" altLang="en-US" sz="1400" kern="1200" dirty="0">
            <a:latin typeface="+mn-lt"/>
          </a:endParaRPr>
        </a:p>
      </dsp:txBody>
      <dsp:txXfrm>
        <a:off x="576889" y="3182159"/>
        <a:ext cx="1387985" cy="838034"/>
      </dsp:txXfrm>
    </dsp:sp>
    <dsp:sp modelId="{2A837F86-2EBD-4F82-8186-88D7B5628C86}">
      <dsp:nvSpPr>
        <dsp:cNvPr id="0" name=""/>
        <dsp:cNvSpPr/>
      </dsp:nvSpPr>
      <dsp:spPr>
        <a:xfrm>
          <a:off x="1624652" y="681795"/>
          <a:ext cx="578616" cy="57861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2800" kern="1200"/>
        </a:p>
      </dsp:txBody>
      <dsp:txXfrm>
        <a:off x="1754841" y="681795"/>
        <a:ext cx="318238" cy="435409"/>
      </dsp:txXfrm>
    </dsp:sp>
    <dsp:sp modelId="{77AAB606-743A-4830-8698-FF9C8D696417}">
      <dsp:nvSpPr>
        <dsp:cNvPr id="0" name=""/>
        <dsp:cNvSpPr/>
      </dsp:nvSpPr>
      <dsp:spPr>
        <a:xfrm>
          <a:off x="1809176" y="1733824"/>
          <a:ext cx="578616" cy="57861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668619"/>
            <a:satOff val="11035"/>
            <a:lumOff val="-712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2800" kern="1200"/>
        </a:p>
      </dsp:txBody>
      <dsp:txXfrm>
        <a:off x="1939365" y="1733824"/>
        <a:ext cx="318238" cy="435409"/>
      </dsp:txXfrm>
    </dsp:sp>
    <dsp:sp modelId="{0EBEFE78-1510-4C98-A577-214F74EDDCE0}">
      <dsp:nvSpPr>
        <dsp:cNvPr id="0" name=""/>
        <dsp:cNvSpPr/>
      </dsp:nvSpPr>
      <dsp:spPr>
        <a:xfrm>
          <a:off x="1990946" y="2785854"/>
          <a:ext cx="578616" cy="57861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337238"/>
            <a:satOff val="22070"/>
            <a:lumOff val="-1425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2800" kern="1200"/>
        </a:p>
      </dsp:txBody>
      <dsp:txXfrm>
        <a:off x="2121135" y="2785854"/>
        <a:ext cx="318238" cy="4354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252D5-F0A6-43FB-90BA-3E387F076CA9}">
      <dsp:nvSpPr>
        <dsp:cNvPr id="0" name=""/>
        <dsp:cNvSpPr/>
      </dsp:nvSpPr>
      <dsp:spPr>
        <a:xfrm>
          <a:off x="0" y="0"/>
          <a:ext cx="2120646" cy="7271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>
              <a:latin typeface="+mn-lt"/>
              <a:ea typeface="華康POP1體W7(P)" pitchFamily="82" charset="-120"/>
            </a:rPr>
            <a:t>Briefing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>
              <a:latin typeface="+mn-lt"/>
              <a:ea typeface="華康POP1體W7(P)" pitchFamily="82" charset="-120"/>
            </a:rPr>
            <a:t>(15 min)</a:t>
          </a:r>
          <a:endParaRPr lang="zh-HK" altLang="en-US" sz="1600" kern="1200" dirty="0">
            <a:latin typeface="+mn-lt"/>
          </a:endParaRPr>
        </a:p>
      </dsp:txBody>
      <dsp:txXfrm>
        <a:off x="21298" y="21298"/>
        <a:ext cx="1250905" cy="684564"/>
      </dsp:txXfrm>
    </dsp:sp>
    <dsp:sp modelId="{05CD19EE-2D14-46BA-896E-823DDDD8ED82}">
      <dsp:nvSpPr>
        <dsp:cNvPr id="0" name=""/>
        <dsp:cNvSpPr/>
      </dsp:nvSpPr>
      <dsp:spPr>
        <a:xfrm>
          <a:off x="158359" y="828154"/>
          <a:ext cx="2120646" cy="7271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96863"/>
                <a:satOff val="10572"/>
                <a:lumOff val="-3823"/>
                <a:alphaOff val="0"/>
                <a:shade val="74000"/>
                <a:satMod val="130000"/>
                <a:lumMod val="90000"/>
              </a:schemeClr>
              <a:schemeClr val="accent5">
                <a:hueOff val="196863"/>
                <a:satOff val="10572"/>
                <a:lumOff val="-382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>
              <a:latin typeface="+mn-lt"/>
              <a:ea typeface="華康POP1體W7(P)" pitchFamily="82" charset="-120"/>
            </a:rPr>
            <a:t>Audit task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>
              <a:latin typeface="+mn-lt"/>
              <a:ea typeface="華康POP1體W7(P)" pitchFamily="82" charset="-120"/>
            </a:rPr>
            <a:t> (45 min)</a:t>
          </a:r>
          <a:endParaRPr lang="zh-HK" altLang="en-US" sz="1600" kern="1200" dirty="0">
            <a:latin typeface="+mn-lt"/>
          </a:endParaRPr>
        </a:p>
      </dsp:txBody>
      <dsp:txXfrm>
        <a:off x="179657" y="849452"/>
        <a:ext cx="1447036" cy="684564"/>
      </dsp:txXfrm>
    </dsp:sp>
    <dsp:sp modelId="{210BA5D3-B580-40A8-A5B7-EBBA1AE96A4E}">
      <dsp:nvSpPr>
        <dsp:cNvPr id="0" name=""/>
        <dsp:cNvSpPr/>
      </dsp:nvSpPr>
      <dsp:spPr>
        <a:xfrm>
          <a:off x="316719" y="1656309"/>
          <a:ext cx="2120646" cy="7271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93725"/>
                <a:satOff val="21144"/>
                <a:lumOff val="-7647"/>
                <a:alphaOff val="0"/>
                <a:shade val="74000"/>
                <a:satMod val="130000"/>
                <a:lumMod val="90000"/>
              </a:schemeClr>
              <a:schemeClr val="accent5">
                <a:hueOff val="393725"/>
                <a:satOff val="21144"/>
                <a:lumOff val="-764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+mn-lt"/>
              <a:ea typeface="華康POP1體W7(P)" pitchFamily="82" charset="-120"/>
            </a:rPr>
            <a:t>Group discussion and presentation (30-45 min</a:t>
          </a:r>
          <a:r>
            <a:rPr lang="en-US" altLang="zh-TW" sz="1200" kern="1200" dirty="0" smtClean="0">
              <a:latin typeface="華康POP1體W7(P)" pitchFamily="82" charset="-120"/>
              <a:ea typeface="華康POP1體W7(P)" pitchFamily="82" charset="-120"/>
            </a:rPr>
            <a:t>)</a:t>
          </a:r>
          <a:endParaRPr lang="zh-HK" altLang="en-US" sz="1200" kern="1200" dirty="0"/>
        </a:p>
      </dsp:txBody>
      <dsp:txXfrm>
        <a:off x="338017" y="1677607"/>
        <a:ext cx="1447036" cy="684564"/>
      </dsp:txXfrm>
    </dsp:sp>
    <dsp:sp modelId="{4624E1F3-E178-475B-A39F-B51A1DAB3181}">
      <dsp:nvSpPr>
        <dsp:cNvPr id="0" name=""/>
        <dsp:cNvSpPr/>
      </dsp:nvSpPr>
      <dsp:spPr>
        <a:xfrm>
          <a:off x="475079" y="2484464"/>
          <a:ext cx="2120646" cy="7271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590588"/>
                <a:satOff val="31716"/>
                <a:lumOff val="-11470"/>
                <a:alphaOff val="0"/>
                <a:shade val="74000"/>
                <a:satMod val="130000"/>
                <a:lumMod val="90000"/>
              </a:schemeClr>
              <a:schemeClr val="accent5">
                <a:hueOff val="590588"/>
                <a:satOff val="31716"/>
                <a:lumOff val="-1147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>
              <a:latin typeface="+mn-lt"/>
              <a:ea typeface="華康POP1體W7(P)" pitchFamily="82" charset="-120"/>
            </a:rPr>
            <a:t>Water meter reading for a week</a:t>
          </a:r>
          <a:endParaRPr lang="zh-HK" altLang="en-US" sz="1600" kern="1200" dirty="0">
            <a:latin typeface="+mn-lt"/>
          </a:endParaRPr>
        </a:p>
      </dsp:txBody>
      <dsp:txXfrm>
        <a:off x="496377" y="2505762"/>
        <a:ext cx="1447036" cy="684564"/>
      </dsp:txXfrm>
    </dsp:sp>
    <dsp:sp modelId="{D0F1DD04-D63B-4113-83D1-0944DD3E0D80}">
      <dsp:nvSpPr>
        <dsp:cNvPr id="0" name=""/>
        <dsp:cNvSpPr/>
      </dsp:nvSpPr>
      <dsp:spPr>
        <a:xfrm>
          <a:off x="633439" y="3312619"/>
          <a:ext cx="2120646" cy="7271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787451"/>
                <a:satOff val="42288"/>
                <a:lumOff val="-15294"/>
                <a:alphaOff val="0"/>
                <a:shade val="74000"/>
                <a:satMod val="130000"/>
                <a:lumMod val="90000"/>
              </a:schemeClr>
              <a:schemeClr val="accent5">
                <a:hueOff val="787451"/>
                <a:satOff val="42288"/>
                <a:lumOff val="-1529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+mn-lt"/>
              <a:ea typeface="華康POP1體W7(P)" pitchFamily="82" charset="-120"/>
            </a:rPr>
            <a:t>Water meter reading before and after holiday (if necessary)</a:t>
          </a:r>
          <a:endParaRPr lang="zh-HK" altLang="en-US" sz="1400" kern="1200" dirty="0">
            <a:latin typeface="+mn-lt"/>
          </a:endParaRPr>
        </a:p>
      </dsp:txBody>
      <dsp:txXfrm>
        <a:off x="654737" y="3333917"/>
        <a:ext cx="1447036" cy="684564"/>
      </dsp:txXfrm>
    </dsp:sp>
    <dsp:sp modelId="{1C26C523-D918-454D-8588-10BB9C00896E}">
      <dsp:nvSpPr>
        <dsp:cNvPr id="0" name=""/>
        <dsp:cNvSpPr/>
      </dsp:nvSpPr>
      <dsp:spPr>
        <a:xfrm>
          <a:off x="1647991" y="531231"/>
          <a:ext cx="472654" cy="47265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2200" kern="1200"/>
        </a:p>
      </dsp:txBody>
      <dsp:txXfrm>
        <a:off x="1754338" y="531231"/>
        <a:ext cx="259960" cy="355672"/>
      </dsp:txXfrm>
    </dsp:sp>
    <dsp:sp modelId="{931BDED4-A3E8-4775-8C66-93A01BAAF150}">
      <dsp:nvSpPr>
        <dsp:cNvPr id="0" name=""/>
        <dsp:cNvSpPr/>
      </dsp:nvSpPr>
      <dsp:spPr>
        <a:xfrm>
          <a:off x="1806351" y="1359385"/>
          <a:ext cx="472654" cy="47265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445746"/>
            <a:satOff val="7357"/>
            <a:lumOff val="-475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2200" kern="1200"/>
        </a:p>
      </dsp:txBody>
      <dsp:txXfrm>
        <a:off x="1912698" y="1359385"/>
        <a:ext cx="259960" cy="355672"/>
      </dsp:txXfrm>
    </dsp:sp>
    <dsp:sp modelId="{053C4C93-3746-45D0-9D2A-F7FF2C1D3AAB}">
      <dsp:nvSpPr>
        <dsp:cNvPr id="0" name=""/>
        <dsp:cNvSpPr/>
      </dsp:nvSpPr>
      <dsp:spPr>
        <a:xfrm>
          <a:off x="1964711" y="2175421"/>
          <a:ext cx="472654" cy="47265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891492"/>
            <a:satOff val="14713"/>
            <a:lumOff val="-95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2200" kern="1200"/>
        </a:p>
      </dsp:txBody>
      <dsp:txXfrm>
        <a:off x="2071058" y="2175421"/>
        <a:ext cx="259960" cy="355672"/>
      </dsp:txXfrm>
    </dsp:sp>
    <dsp:sp modelId="{4237B7D1-1D8D-40DE-9F2F-C2331DE613AB}">
      <dsp:nvSpPr>
        <dsp:cNvPr id="0" name=""/>
        <dsp:cNvSpPr/>
      </dsp:nvSpPr>
      <dsp:spPr>
        <a:xfrm>
          <a:off x="2123071" y="3011655"/>
          <a:ext cx="472654" cy="47265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337238"/>
            <a:satOff val="22070"/>
            <a:lumOff val="-1425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2200" kern="1200"/>
        </a:p>
      </dsp:txBody>
      <dsp:txXfrm>
        <a:off x="2229418" y="3011655"/>
        <a:ext cx="259960" cy="355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36481-61F8-4B8A-BC52-030A32B551D6}">
      <dsp:nvSpPr>
        <dsp:cNvPr id="0" name=""/>
        <dsp:cNvSpPr/>
      </dsp:nvSpPr>
      <dsp:spPr>
        <a:xfrm>
          <a:off x="0" y="0"/>
          <a:ext cx="2340973" cy="9983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>
              <a:latin typeface="+mn-lt"/>
              <a:ea typeface="華康POP1體W7(P)" pitchFamily="82" charset="-120"/>
            </a:rPr>
            <a:t>Creativity activities for pupils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>
              <a:latin typeface="+mn-lt"/>
              <a:ea typeface="華康POP1體W7(P)" pitchFamily="82" charset="-120"/>
            </a:rPr>
            <a:t>(30-45 min)</a:t>
          </a:r>
          <a:endParaRPr lang="zh-HK" altLang="en-US" sz="1600" kern="1200" dirty="0">
            <a:latin typeface="+mn-lt"/>
          </a:endParaRPr>
        </a:p>
      </dsp:txBody>
      <dsp:txXfrm>
        <a:off x="29241" y="29241"/>
        <a:ext cx="1263679" cy="939863"/>
      </dsp:txXfrm>
    </dsp:sp>
    <dsp:sp modelId="{B89D5BC3-18AB-499F-BF22-426743C53D13}">
      <dsp:nvSpPr>
        <dsp:cNvPr id="0" name=""/>
        <dsp:cNvSpPr/>
      </dsp:nvSpPr>
      <dsp:spPr>
        <a:xfrm>
          <a:off x="206556" y="1164735"/>
          <a:ext cx="2340973" cy="9983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93725"/>
                <a:satOff val="21144"/>
                <a:lumOff val="-7647"/>
                <a:alphaOff val="0"/>
                <a:shade val="74000"/>
                <a:satMod val="130000"/>
                <a:lumMod val="90000"/>
              </a:schemeClr>
              <a:schemeClr val="accent5">
                <a:hueOff val="393725"/>
                <a:satOff val="21144"/>
                <a:lumOff val="-764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+mn-lt"/>
              <a:ea typeface="華康POP1體W7(P)" pitchFamily="82" charset="-120"/>
            </a:rPr>
            <a:t>Implement water saving activities and monitoring water consumption</a:t>
          </a:r>
          <a:endParaRPr lang="zh-HK" altLang="en-US" sz="1400" kern="1200" dirty="0">
            <a:latin typeface="+mn-lt"/>
          </a:endParaRPr>
        </a:p>
      </dsp:txBody>
      <dsp:txXfrm>
        <a:off x="235797" y="1193976"/>
        <a:ext cx="1427010" cy="939863"/>
      </dsp:txXfrm>
    </dsp:sp>
    <dsp:sp modelId="{B315A92C-3E8F-440F-ABCF-7F2CC86A9046}">
      <dsp:nvSpPr>
        <dsp:cNvPr id="0" name=""/>
        <dsp:cNvSpPr/>
      </dsp:nvSpPr>
      <dsp:spPr>
        <a:xfrm>
          <a:off x="413112" y="2329471"/>
          <a:ext cx="2340973" cy="9983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787451"/>
                <a:satOff val="42288"/>
                <a:lumOff val="-15294"/>
                <a:alphaOff val="0"/>
                <a:shade val="74000"/>
                <a:satMod val="130000"/>
                <a:lumMod val="90000"/>
              </a:schemeClr>
              <a:schemeClr val="accent5">
                <a:hueOff val="787451"/>
                <a:satOff val="42288"/>
                <a:lumOff val="-1529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>
              <a:latin typeface="+mn-lt"/>
              <a:ea typeface="華康POP1體W7(P)" pitchFamily="82" charset="-120"/>
            </a:rPr>
            <a:t>Notification to WSD for follow-up</a:t>
          </a:r>
          <a:endParaRPr lang="zh-HK" altLang="en-US" sz="1600" kern="1200" dirty="0">
            <a:latin typeface="+mn-lt"/>
          </a:endParaRPr>
        </a:p>
      </dsp:txBody>
      <dsp:txXfrm>
        <a:off x="442353" y="2358712"/>
        <a:ext cx="1427010" cy="939863"/>
      </dsp:txXfrm>
    </dsp:sp>
    <dsp:sp modelId="{569622F6-BEC2-4EEA-8A87-D52229C27962}">
      <dsp:nvSpPr>
        <dsp:cNvPr id="0" name=""/>
        <dsp:cNvSpPr/>
      </dsp:nvSpPr>
      <dsp:spPr>
        <a:xfrm>
          <a:off x="1692048" y="757078"/>
          <a:ext cx="648924" cy="648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3100" kern="1200"/>
        </a:p>
      </dsp:txBody>
      <dsp:txXfrm>
        <a:off x="1838056" y="757078"/>
        <a:ext cx="356908" cy="488315"/>
      </dsp:txXfrm>
    </dsp:sp>
    <dsp:sp modelId="{1F639367-F7DA-4C3A-9BD9-F52A1A4E5DE3}">
      <dsp:nvSpPr>
        <dsp:cNvPr id="0" name=""/>
        <dsp:cNvSpPr/>
      </dsp:nvSpPr>
      <dsp:spPr>
        <a:xfrm>
          <a:off x="1898605" y="1915158"/>
          <a:ext cx="648924" cy="648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337238"/>
            <a:satOff val="22070"/>
            <a:lumOff val="-1425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3100" kern="1200"/>
        </a:p>
      </dsp:txBody>
      <dsp:txXfrm>
        <a:off x="2044613" y="1915158"/>
        <a:ext cx="356908" cy="4883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79BBA-CA67-45BD-9E9E-0CBCCC16D3C1}">
      <dsp:nvSpPr>
        <dsp:cNvPr id="0" name=""/>
        <dsp:cNvSpPr/>
      </dsp:nvSpPr>
      <dsp:spPr>
        <a:xfrm>
          <a:off x="3186" y="1661073"/>
          <a:ext cx="1854632" cy="74185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shade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 smtClean="0">
              <a:latin typeface="華康POP1體W7(P)" pitchFamily="82" charset="-120"/>
              <a:ea typeface="華康POP1體W7(P)" pitchFamily="82" charset="-120"/>
            </a:rPr>
            <a:t>Planting areas &amp; Interview school workers</a:t>
          </a:r>
          <a:br>
            <a:rPr lang="en-US" altLang="zh-TW" sz="1200" kern="1200" dirty="0" smtClean="0">
              <a:latin typeface="華康POP1體W7(P)" pitchFamily="82" charset="-120"/>
              <a:ea typeface="華康POP1體W7(P)" pitchFamily="82" charset="-120"/>
            </a:rPr>
          </a:br>
          <a:r>
            <a:rPr lang="en-US" altLang="zh-TW" sz="1200" kern="1200" dirty="0" smtClean="0">
              <a:latin typeface="華康POP1體W7(P)" pitchFamily="82" charset="-120"/>
              <a:ea typeface="華康POP1體W7(P)" pitchFamily="82" charset="-120"/>
            </a:rPr>
            <a:t>(15 min)</a:t>
          </a:r>
          <a:endParaRPr lang="zh-HK" altLang="en-US" sz="1200" kern="1200" dirty="0"/>
        </a:p>
      </dsp:txBody>
      <dsp:txXfrm>
        <a:off x="374113" y="1661073"/>
        <a:ext cx="1112779" cy="741853"/>
      </dsp:txXfrm>
    </dsp:sp>
    <dsp:sp modelId="{66534555-63DC-4488-8C9B-0987EE91837B}">
      <dsp:nvSpPr>
        <dsp:cNvPr id="0" name=""/>
        <dsp:cNvSpPr/>
      </dsp:nvSpPr>
      <dsp:spPr>
        <a:xfrm>
          <a:off x="1672355" y="1661073"/>
          <a:ext cx="1854632" cy="74185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203817"/>
                <a:satOff val="-11400"/>
                <a:lumOff val="22699"/>
                <a:alphaOff val="0"/>
                <a:shade val="74000"/>
                <a:satMod val="130000"/>
                <a:lumMod val="90000"/>
              </a:schemeClr>
              <a:schemeClr val="accent1">
                <a:shade val="50000"/>
                <a:hueOff val="203817"/>
                <a:satOff val="-11400"/>
                <a:lumOff val="2269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華康POP1體W7(P)" pitchFamily="82" charset="-120"/>
              <a:ea typeface="華康POP1體W7(P)" pitchFamily="82" charset="-120"/>
            </a:rPr>
            <a:t>Boys</a:t>
          </a:r>
          <a:r>
            <a:rPr lang="en-US" altLang="zh-TW" sz="1400" kern="1200" dirty="0" smtClean="0">
              <a:ea typeface="華康POP1體W7(P)" pitchFamily="82" charset="-120"/>
            </a:rPr>
            <a:t>’</a:t>
          </a:r>
          <a:r>
            <a:rPr lang="en-US" altLang="zh-TW" sz="1400" kern="1200" dirty="0" smtClean="0">
              <a:latin typeface="華康POP1體W7(P)" pitchFamily="82" charset="-120"/>
              <a:ea typeface="華康POP1體W7(P)" pitchFamily="82" charset="-120"/>
            </a:rPr>
            <a:t> washroom 2/F</a:t>
          </a:r>
          <a:br>
            <a:rPr lang="en-US" altLang="zh-TW" sz="1400" kern="1200" dirty="0" smtClean="0">
              <a:latin typeface="華康POP1體W7(P)" pitchFamily="82" charset="-120"/>
              <a:ea typeface="華康POP1體W7(P)" pitchFamily="82" charset="-120"/>
            </a:rPr>
          </a:br>
          <a:r>
            <a:rPr lang="en-US" altLang="zh-TW" sz="1400" kern="1200" dirty="0" smtClean="0">
              <a:latin typeface="華康POP1體W7(P)" pitchFamily="82" charset="-120"/>
              <a:ea typeface="華康POP1體W7(P)" pitchFamily="82" charset="-120"/>
            </a:rPr>
            <a:t>(10</a:t>
          </a:r>
          <a:r>
            <a:rPr lang="zh-TW" altLang="en-US" sz="1400" kern="1200" dirty="0" smtClean="0">
              <a:latin typeface="華康POP1體W7(P)" pitchFamily="82" charset="-120"/>
              <a:ea typeface="華康POP1體W7(P)" pitchFamily="82" charset="-120"/>
            </a:rPr>
            <a:t> </a:t>
          </a:r>
          <a:r>
            <a:rPr lang="en-US" altLang="zh-TW" sz="1400" kern="1200" dirty="0" smtClean="0">
              <a:latin typeface="華康POP1體W7(P)" pitchFamily="82" charset="-120"/>
              <a:ea typeface="華康POP1體W7(P)" pitchFamily="82" charset="-120"/>
            </a:rPr>
            <a:t>min)</a:t>
          </a:r>
          <a:endParaRPr lang="zh-HK" altLang="en-US" sz="1400" kern="1200" dirty="0"/>
        </a:p>
      </dsp:txBody>
      <dsp:txXfrm>
        <a:off x="2043282" y="1661073"/>
        <a:ext cx="1112779" cy="741853"/>
      </dsp:txXfrm>
    </dsp:sp>
    <dsp:sp modelId="{624F7E42-8F59-4626-A645-B8F4015E1A2B}">
      <dsp:nvSpPr>
        <dsp:cNvPr id="0" name=""/>
        <dsp:cNvSpPr/>
      </dsp:nvSpPr>
      <dsp:spPr>
        <a:xfrm>
          <a:off x="3341525" y="1661073"/>
          <a:ext cx="1854632" cy="74185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407633"/>
                <a:satOff val="-22799"/>
                <a:lumOff val="45397"/>
                <a:alphaOff val="0"/>
                <a:shade val="74000"/>
                <a:satMod val="130000"/>
                <a:lumMod val="90000"/>
              </a:schemeClr>
              <a:schemeClr val="accent1">
                <a:shade val="50000"/>
                <a:hueOff val="407633"/>
                <a:satOff val="-22799"/>
                <a:lumOff val="4539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華康POP1體W7(P)" pitchFamily="82" charset="-120"/>
              <a:ea typeface="華康POP1體W7(P)" pitchFamily="82" charset="-120"/>
            </a:rPr>
            <a:t>Drinking fountain 1/F</a:t>
          </a:r>
          <a:br>
            <a:rPr lang="en-US" altLang="zh-TW" sz="1400" kern="1200" dirty="0" smtClean="0">
              <a:latin typeface="華康POP1體W7(P)" pitchFamily="82" charset="-120"/>
              <a:ea typeface="華康POP1體W7(P)" pitchFamily="82" charset="-120"/>
            </a:rPr>
          </a:br>
          <a:r>
            <a:rPr lang="en-US" altLang="zh-TW" sz="1400" kern="1200" dirty="0" smtClean="0">
              <a:latin typeface="華康POP1體W7(P)" pitchFamily="82" charset="-120"/>
              <a:ea typeface="華康POP1體W7(P)" pitchFamily="82" charset="-120"/>
            </a:rPr>
            <a:t>(5 min)</a:t>
          </a:r>
          <a:endParaRPr lang="zh-HK" altLang="en-US" sz="1400" kern="1200" dirty="0"/>
        </a:p>
      </dsp:txBody>
      <dsp:txXfrm>
        <a:off x="3712452" y="1661073"/>
        <a:ext cx="1112779" cy="741853"/>
      </dsp:txXfrm>
    </dsp:sp>
    <dsp:sp modelId="{1FE08BB3-C6CB-465F-8706-E7E787C21581}">
      <dsp:nvSpPr>
        <dsp:cNvPr id="0" name=""/>
        <dsp:cNvSpPr/>
      </dsp:nvSpPr>
      <dsp:spPr>
        <a:xfrm>
          <a:off x="5010694" y="1661073"/>
          <a:ext cx="1854632" cy="74185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203817"/>
                <a:satOff val="-11400"/>
                <a:lumOff val="22699"/>
                <a:alphaOff val="0"/>
                <a:shade val="74000"/>
                <a:satMod val="130000"/>
                <a:lumMod val="90000"/>
              </a:schemeClr>
              <a:schemeClr val="accent1">
                <a:shade val="50000"/>
                <a:hueOff val="203817"/>
                <a:satOff val="-11400"/>
                <a:lumOff val="2269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華康POP1體W7(P)" pitchFamily="82" charset="-120"/>
              <a:ea typeface="華康POP1體W7(P)" pitchFamily="82" charset="-120"/>
            </a:rPr>
            <a:t>Playground G/F</a:t>
          </a:r>
          <a:br>
            <a:rPr lang="en-US" altLang="zh-TW" sz="1400" kern="1200" dirty="0" smtClean="0">
              <a:latin typeface="華康POP1體W7(P)" pitchFamily="82" charset="-120"/>
              <a:ea typeface="華康POP1體W7(P)" pitchFamily="82" charset="-120"/>
            </a:rPr>
          </a:br>
          <a:r>
            <a:rPr lang="en-US" altLang="zh-TW" sz="1400" kern="1200" dirty="0" smtClean="0">
              <a:latin typeface="華康POP1體W7(P)" pitchFamily="82" charset="-120"/>
              <a:ea typeface="華康POP1體W7(P)" pitchFamily="82" charset="-120"/>
            </a:rPr>
            <a:t>(15 min)</a:t>
          </a:r>
          <a:endParaRPr lang="zh-HK" altLang="en-US" sz="1400" kern="1200" dirty="0"/>
        </a:p>
      </dsp:txBody>
      <dsp:txXfrm>
        <a:off x="5381621" y="1661073"/>
        <a:ext cx="1112779" cy="7418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79BBA-CA67-45BD-9E9E-0CBCCC16D3C1}">
      <dsp:nvSpPr>
        <dsp:cNvPr id="0" name=""/>
        <dsp:cNvSpPr/>
      </dsp:nvSpPr>
      <dsp:spPr>
        <a:xfrm>
          <a:off x="3164" y="1663528"/>
          <a:ext cx="1842357" cy="736942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shade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華康POP1體W7(P)" pitchFamily="82" charset="-120"/>
              <a:ea typeface="華康POP1體W7(P)" pitchFamily="82" charset="-120"/>
            </a:rPr>
            <a:t>Girls</a:t>
          </a:r>
          <a:r>
            <a:rPr lang="en-US" altLang="zh-TW" sz="1400" kern="1200" dirty="0" smtClean="0">
              <a:ea typeface="華康POP1體W7(P)" pitchFamily="82" charset="-120"/>
            </a:rPr>
            <a:t>’</a:t>
          </a:r>
          <a:r>
            <a:rPr lang="en-US" altLang="zh-TW" sz="1400" kern="1200" dirty="0" smtClean="0">
              <a:latin typeface="華康POP1體W7(P)" pitchFamily="82" charset="-120"/>
              <a:ea typeface="華康POP1體W7(P)" pitchFamily="82" charset="-120"/>
            </a:rPr>
            <a:t> washroom 1/F</a:t>
          </a:r>
          <a:br>
            <a:rPr lang="en-US" altLang="zh-TW" sz="1400" kern="1200" dirty="0" smtClean="0">
              <a:latin typeface="華康POP1體W7(P)" pitchFamily="82" charset="-120"/>
              <a:ea typeface="華康POP1體W7(P)" pitchFamily="82" charset="-120"/>
            </a:rPr>
          </a:br>
          <a:r>
            <a:rPr lang="en-US" altLang="zh-TW" sz="1400" kern="1200" dirty="0" smtClean="0">
              <a:latin typeface="華康POP1體W7(P)" pitchFamily="82" charset="-120"/>
              <a:ea typeface="華康POP1體W7(P)" pitchFamily="82" charset="-120"/>
            </a:rPr>
            <a:t>(10</a:t>
          </a:r>
          <a:r>
            <a:rPr lang="zh-TW" altLang="en-US" sz="1400" kern="1200" dirty="0" smtClean="0">
              <a:latin typeface="華康POP1體W7(P)" pitchFamily="82" charset="-120"/>
              <a:ea typeface="華康POP1體W7(P)" pitchFamily="82" charset="-120"/>
            </a:rPr>
            <a:t> </a:t>
          </a:r>
          <a:r>
            <a:rPr lang="en-US" altLang="zh-TW" sz="1400" kern="1200" dirty="0" smtClean="0">
              <a:latin typeface="華康POP1體W7(P)" pitchFamily="82" charset="-120"/>
              <a:ea typeface="華康POP1體W7(P)" pitchFamily="82" charset="-120"/>
            </a:rPr>
            <a:t>min)</a:t>
          </a:r>
          <a:endParaRPr lang="zh-HK" altLang="en-US" sz="1400" kern="1200" dirty="0"/>
        </a:p>
      </dsp:txBody>
      <dsp:txXfrm>
        <a:off x="371635" y="1663528"/>
        <a:ext cx="1105415" cy="736942"/>
      </dsp:txXfrm>
    </dsp:sp>
    <dsp:sp modelId="{66534555-63DC-4488-8C9B-0987EE91837B}">
      <dsp:nvSpPr>
        <dsp:cNvPr id="0" name=""/>
        <dsp:cNvSpPr/>
      </dsp:nvSpPr>
      <dsp:spPr>
        <a:xfrm>
          <a:off x="1661286" y="1663528"/>
          <a:ext cx="1842357" cy="736942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203817"/>
                <a:satOff val="-11400"/>
                <a:lumOff val="22699"/>
                <a:alphaOff val="0"/>
                <a:shade val="74000"/>
                <a:satMod val="130000"/>
                <a:lumMod val="90000"/>
              </a:schemeClr>
              <a:schemeClr val="accent1">
                <a:shade val="50000"/>
                <a:hueOff val="203817"/>
                <a:satOff val="-11400"/>
                <a:lumOff val="2269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華康POP1體W7(P)" pitchFamily="82" charset="-120"/>
              <a:ea typeface="華康POP1體W7(P)" pitchFamily="82" charset="-120"/>
            </a:rPr>
            <a:t>Drinking fountain 3/F</a:t>
          </a:r>
          <a:br>
            <a:rPr lang="en-US" altLang="zh-TW" sz="1400" kern="1200" dirty="0" smtClean="0">
              <a:latin typeface="華康POP1體W7(P)" pitchFamily="82" charset="-120"/>
              <a:ea typeface="華康POP1體W7(P)" pitchFamily="82" charset="-120"/>
            </a:rPr>
          </a:br>
          <a:r>
            <a:rPr lang="en-US" altLang="zh-TW" sz="1400" kern="1200" dirty="0" smtClean="0">
              <a:latin typeface="華康POP1體W7(P)" pitchFamily="82" charset="-120"/>
              <a:ea typeface="華康POP1體W7(P)" pitchFamily="82" charset="-120"/>
            </a:rPr>
            <a:t>(5</a:t>
          </a:r>
          <a:r>
            <a:rPr lang="zh-TW" altLang="en-US" sz="1400" kern="1200" dirty="0" smtClean="0">
              <a:latin typeface="華康POP1體W7(P)" pitchFamily="82" charset="-120"/>
              <a:ea typeface="華康POP1體W7(P)" pitchFamily="82" charset="-120"/>
            </a:rPr>
            <a:t> </a:t>
          </a:r>
          <a:r>
            <a:rPr lang="en-US" altLang="zh-TW" sz="1400" kern="1200" dirty="0" smtClean="0">
              <a:latin typeface="華康POP1體W7(P)" pitchFamily="82" charset="-120"/>
              <a:ea typeface="華康POP1體W7(P)" pitchFamily="82" charset="-120"/>
            </a:rPr>
            <a:t>min)</a:t>
          </a:r>
          <a:endParaRPr lang="zh-HK" altLang="en-US" sz="1400" kern="1200" dirty="0"/>
        </a:p>
      </dsp:txBody>
      <dsp:txXfrm>
        <a:off x="2029757" y="1663528"/>
        <a:ext cx="1105415" cy="736942"/>
      </dsp:txXfrm>
    </dsp:sp>
    <dsp:sp modelId="{624F7E42-8F59-4626-A645-B8F4015E1A2B}">
      <dsp:nvSpPr>
        <dsp:cNvPr id="0" name=""/>
        <dsp:cNvSpPr/>
      </dsp:nvSpPr>
      <dsp:spPr>
        <a:xfrm>
          <a:off x="3319408" y="1663528"/>
          <a:ext cx="1842357" cy="736942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407633"/>
                <a:satOff val="-22799"/>
                <a:lumOff val="45397"/>
                <a:alphaOff val="0"/>
                <a:shade val="74000"/>
                <a:satMod val="130000"/>
                <a:lumMod val="90000"/>
              </a:schemeClr>
              <a:schemeClr val="accent1">
                <a:shade val="50000"/>
                <a:hueOff val="407633"/>
                <a:satOff val="-22799"/>
                <a:lumOff val="4539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華康POP1體W7(P)" pitchFamily="82" charset="-120"/>
              <a:ea typeface="華康POP1體W7(P)" pitchFamily="82" charset="-120"/>
            </a:rPr>
            <a:t>Boys</a:t>
          </a:r>
          <a:r>
            <a:rPr lang="en-US" altLang="zh-TW" sz="1400" kern="1200" dirty="0" smtClean="0">
              <a:latin typeface="Times New Roman" pitchFamily="18" charset="0"/>
              <a:ea typeface="華康POP1體W7(P)" pitchFamily="82" charset="-120"/>
            </a:rPr>
            <a:t>’</a:t>
          </a:r>
          <a:r>
            <a:rPr lang="en-US" altLang="zh-TW" sz="1400" kern="1200" dirty="0" smtClean="0">
              <a:latin typeface="華康POP1體W7(P)" pitchFamily="82" charset="-120"/>
              <a:ea typeface="華康POP1體W7(P)" pitchFamily="82" charset="-120"/>
            </a:rPr>
            <a:t> changing room</a:t>
          </a:r>
          <a:br>
            <a:rPr lang="en-US" altLang="zh-TW" sz="1400" kern="1200" dirty="0" smtClean="0">
              <a:latin typeface="華康POP1體W7(P)" pitchFamily="82" charset="-120"/>
              <a:ea typeface="華康POP1體W7(P)" pitchFamily="82" charset="-120"/>
            </a:rPr>
          </a:br>
          <a:r>
            <a:rPr lang="en-US" altLang="zh-TW" sz="1400" kern="1200" dirty="0" smtClean="0">
              <a:latin typeface="華康POP1體W7(P)" pitchFamily="82" charset="-120"/>
              <a:ea typeface="華康POP1體W7(P)" pitchFamily="82" charset="-120"/>
            </a:rPr>
            <a:t>(15 min)</a:t>
          </a:r>
          <a:endParaRPr lang="zh-HK" altLang="en-US" sz="1400" kern="1200" dirty="0"/>
        </a:p>
      </dsp:txBody>
      <dsp:txXfrm>
        <a:off x="3687879" y="1663528"/>
        <a:ext cx="1105415" cy="736942"/>
      </dsp:txXfrm>
    </dsp:sp>
    <dsp:sp modelId="{1FE08BB3-C6CB-465F-8706-E7E787C21581}">
      <dsp:nvSpPr>
        <dsp:cNvPr id="0" name=""/>
        <dsp:cNvSpPr/>
      </dsp:nvSpPr>
      <dsp:spPr>
        <a:xfrm>
          <a:off x="4977529" y="1663528"/>
          <a:ext cx="1842357" cy="736942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203817"/>
                <a:satOff val="-11400"/>
                <a:lumOff val="22699"/>
                <a:alphaOff val="0"/>
                <a:shade val="74000"/>
                <a:satMod val="130000"/>
                <a:lumMod val="90000"/>
              </a:schemeClr>
              <a:schemeClr val="accent1">
                <a:shade val="50000"/>
                <a:hueOff val="203817"/>
                <a:satOff val="-11400"/>
                <a:lumOff val="2269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華康POP1體W7(P)" pitchFamily="82" charset="-120"/>
              <a:ea typeface="華康POP1體W7(P)" pitchFamily="82" charset="-120"/>
            </a:rPr>
            <a:t>Art Room</a:t>
          </a:r>
          <a:br>
            <a:rPr lang="en-US" altLang="zh-TW" sz="1400" kern="1200" dirty="0" smtClean="0">
              <a:latin typeface="華康POP1體W7(P)" pitchFamily="82" charset="-120"/>
              <a:ea typeface="華康POP1體W7(P)" pitchFamily="82" charset="-120"/>
            </a:rPr>
          </a:br>
          <a:r>
            <a:rPr lang="en-US" altLang="zh-TW" sz="1400" kern="1200" dirty="0" smtClean="0">
              <a:latin typeface="華康POP1體W7(P)" pitchFamily="82" charset="-120"/>
              <a:ea typeface="華康POP1體W7(P)" pitchFamily="82" charset="-120"/>
            </a:rPr>
            <a:t>(15 min)</a:t>
          </a:r>
          <a:endParaRPr lang="zh-HK" altLang="en-US" sz="1400" kern="1200" dirty="0"/>
        </a:p>
      </dsp:txBody>
      <dsp:txXfrm>
        <a:off x="5346000" y="1663528"/>
        <a:ext cx="1105415" cy="736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D85BD-D503-44C6-A2A7-E8503CAA6C43}" type="datetimeFigureOut">
              <a:rPr lang="zh-HK" altLang="en-US" smtClean="0"/>
              <a:pPr/>
              <a:t>30/8/2019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90A20-7A52-42A4-A6E5-E8ACE53EAAD2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771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90A20-7A52-42A4-A6E5-E8ACE53EAAD2}" type="slidenum">
              <a:rPr lang="zh-HK" altLang="en-US" smtClean="0"/>
              <a:pPr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78985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sz="1200" dirty="0">
              <a:latin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90A20-7A52-42A4-A6E5-E8ACE53EAAD2}" type="slidenum">
              <a:rPr lang="zh-HK" altLang="en-US" smtClean="0"/>
              <a:pPr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050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sz="1200" dirty="0">
              <a:latin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90A20-7A52-42A4-A6E5-E8ACE53EAAD2}" type="slidenum">
              <a:rPr lang="zh-HK" altLang="en-US" smtClean="0"/>
              <a:pPr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75299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sz="1200" dirty="0">
              <a:latin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90A20-7A52-42A4-A6E5-E8ACE53EAAD2}" type="slidenum">
              <a:rPr lang="zh-HK" altLang="en-US" smtClean="0"/>
              <a:pPr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00476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90A20-7A52-42A4-A6E5-E8ACE53EAAD2}" type="slidenum">
              <a:rPr lang="zh-HK" altLang="en-US" smtClean="0"/>
              <a:pPr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02383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90A20-7A52-42A4-A6E5-E8ACE53EAAD2}" type="slidenum">
              <a:rPr lang="zh-HK" altLang="en-US" smtClean="0"/>
              <a:pPr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7005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90A20-7A52-42A4-A6E5-E8ACE53EAAD2}" type="slidenum">
              <a:rPr lang="zh-HK" altLang="en-US" smtClean="0"/>
              <a:pPr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30618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90A20-7A52-42A4-A6E5-E8ACE53EAAD2}" type="slidenum">
              <a:rPr lang="zh-HK" altLang="en-US" smtClean="0"/>
              <a:pPr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6601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90A20-7A52-42A4-A6E5-E8ACE53EAAD2}" type="slidenum">
              <a:rPr lang="zh-HK" altLang="en-US" smtClean="0"/>
              <a:pPr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7821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endParaRPr lang="en-US" altLang="zh-CN" sz="1400" dirty="0">
              <a:latin typeface="新細明體" panose="02020500000000000000" pitchFamily="18" charset="-120"/>
              <a:ea typeface="SimSun" panose="02010600030101010101" pitchFamily="2" charset="-12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90A20-7A52-42A4-A6E5-E8ACE53EAAD2}" type="slidenum">
              <a:rPr lang="zh-HK" altLang="en-US" smtClean="0"/>
              <a:pPr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78080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90A20-7A52-42A4-A6E5-E8ACE53EAAD2}" type="slidenum">
              <a:rPr lang="zh-HK" altLang="en-US" smtClean="0"/>
              <a:pPr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423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90A20-7A52-42A4-A6E5-E8ACE53EAAD2}" type="slidenum">
              <a:rPr lang="zh-HK" altLang="en-US" smtClean="0"/>
              <a:pPr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19515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90A20-7A52-42A4-A6E5-E8ACE53EAAD2}" type="slidenum">
              <a:rPr lang="zh-HK" altLang="en-US" smtClean="0"/>
              <a:pPr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35542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90A20-7A52-42A4-A6E5-E8ACE53EAAD2}" type="slidenum">
              <a:rPr lang="zh-HK" altLang="en-US" smtClean="0"/>
              <a:pPr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37880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90A20-7A52-42A4-A6E5-E8ACE53EAAD2}" type="slidenum">
              <a:rPr lang="zh-HK" altLang="en-US" smtClean="0"/>
              <a:pPr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93617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90A20-7A52-42A4-A6E5-E8ACE53EAAD2}" type="slidenum">
              <a:rPr lang="zh-HK" altLang="en-US" smtClean="0"/>
              <a:pPr/>
              <a:t>24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6401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90A20-7A52-42A4-A6E5-E8ACE53EAAD2}" type="slidenum">
              <a:rPr lang="zh-HK" altLang="en-US" smtClean="0"/>
              <a:pPr/>
              <a:t>25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39490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90A20-7A52-42A4-A6E5-E8ACE53EAAD2}" type="slidenum">
              <a:rPr lang="zh-HK" altLang="en-US" smtClean="0"/>
              <a:pPr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24929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90A20-7A52-42A4-A6E5-E8ACE53EAAD2}" type="slidenum">
              <a:rPr lang="zh-HK" altLang="en-US" smtClean="0"/>
              <a:pPr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6319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90A20-7A52-42A4-A6E5-E8ACE53EAAD2}" type="slidenum">
              <a:rPr lang="zh-HK" altLang="en-US" smtClean="0"/>
              <a:pPr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10515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90A20-7A52-42A4-A6E5-E8ACE53EAAD2}" type="slidenum">
              <a:rPr lang="zh-HK" altLang="en-US" smtClean="0"/>
              <a:pPr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2115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90A20-7A52-42A4-A6E5-E8ACE53EAAD2}" type="slidenum">
              <a:rPr lang="zh-HK" altLang="en-US" smtClean="0"/>
              <a:pPr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9717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z="1200" dirty="0">
              <a:latin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90A20-7A52-42A4-A6E5-E8ACE53EAAD2}" type="slidenum">
              <a:rPr lang="zh-HK" altLang="en-US" smtClean="0"/>
              <a:pPr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7280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90A20-7A52-42A4-A6E5-E8ACE53EAAD2}" type="slidenum">
              <a:rPr lang="zh-HK" altLang="en-US" smtClean="0"/>
              <a:pPr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457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016-ED93-427B-A785-13CAF0C2034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E5BD-7C12-48D8-9932-B69218DCB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016-ED93-427B-A785-13CAF0C2034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E5BD-7C12-48D8-9932-B69218DCB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016-ED93-427B-A785-13CAF0C2034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E5BD-7C12-48D8-9932-B69218DCB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47ECD6B-A6A6-45BE-AEFC-C4D67E17C1CF}" type="datetimeFigureOut">
              <a:rPr lang="zh-HK" altLang="en-US" smtClean="0"/>
              <a:pPr/>
              <a:t>30/8/2019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353986F-FCDC-46E7-8502-A74F3159FD1C}" type="slidenum">
              <a:rPr lang="zh-HK" altLang="en-US" smtClean="0"/>
              <a:pPr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群組 9">
            <a:extLst>
              <a:ext uri="{FF2B5EF4-FFF2-40B4-BE49-F238E27FC236}">
                <a16:creationId xmlns:a16="http://schemas.microsoft.com/office/drawing/2014/main" xmlns="" id="{9F883BDE-C3EE-44B0-9B41-279A007C4017}"/>
              </a:ext>
            </a:extLst>
          </p:cNvPr>
          <p:cNvGrpSpPr/>
          <p:nvPr userDrawn="1"/>
        </p:nvGrpSpPr>
        <p:grpSpPr>
          <a:xfrm>
            <a:off x="609568" y="451986"/>
            <a:ext cx="1425821" cy="563162"/>
            <a:chOff x="594495" y="688122"/>
            <a:chExt cx="1425821" cy="563162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xmlns="" id="{6A1078F9-E00C-4C36-95A0-29D90CD824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95" y="688122"/>
              <a:ext cx="852468" cy="563162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xmlns="" id="{57C9B010-8C82-4C90-B65C-C2C79D07F0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655" y="710708"/>
              <a:ext cx="561661" cy="503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494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016-ED93-427B-A785-13CAF0C2034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E5BD-7C12-48D8-9932-B69218DCB5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23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CD6B-A6A6-45BE-AEFC-C4D67E17C1CF}" type="datetimeFigureOut">
              <a:rPr lang="zh-HK" altLang="en-US" smtClean="0"/>
              <a:pPr/>
              <a:t>30/8/2019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986F-FCDC-46E7-8502-A74F3159FD1C}" type="slidenum">
              <a:rPr lang="zh-HK" altLang="en-US" smtClean="0"/>
              <a:pPr/>
              <a:t>‹#›</a:t>
            </a:fld>
            <a:endParaRPr lang="zh-HK" altLang="en-US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D373A2E9-1D3F-4E29-96B1-9E21AC3247BE}"/>
              </a:ext>
            </a:extLst>
          </p:cNvPr>
          <p:cNvGrpSpPr/>
          <p:nvPr userDrawn="1"/>
        </p:nvGrpSpPr>
        <p:grpSpPr>
          <a:xfrm>
            <a:off x="609568" y="451986"/>
            <a:ext cx="1425821" cy="563162"/>
            <a:chOff x="594495" y="688122"/>
            <a:chExt cx="1425821" cy="563162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xmlns="" id="{AF31ADA7-58F7-47F1-939B-C0FA9D1DCA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95" y="688122"/>
              <a:ext cx="852468" cy="563162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xmlns="" id="{636211F8-90F8-4151-8D2D-78B6FBAD33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655" y="710708"/>
              <a:ext cx="561661" cy="503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1796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016-ED93-427B-A785-13CAF0C2034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E5BD-7C12-48D8-9932-B69218DCB5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9B517A26-AB14-4C96-99E1-A20AB204CAAA}"/>
              </a:ext>
            </a:extLst>
          </p:cNvPr>
          <p:cNvGrpSpPr/>
          <p:nvPr userDrawn="1"/>
        </p:nvGrpSpPr>
        <p:grpSpPr>
          <a:xfrm>
            <a:off x="609568" y="451986"/>
            <a:ext cx="1425821" cy="563162"/>
            <a:chOff x="594495" y="688122"/>
            <a:chExt cx="1425821" cy="563162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xmlns="" id="{0C38E525-3F73-4B3B-84A9-A7DB9CDD28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95" y="688122"/>
              <a:ext cx="852468" cy="563162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xmlns="" id="{16C1577D-7BC4-4424-B3F8-FD9A2CC825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655" y="710708"/>
              <a:ext cx="561661" cy="503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6022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016-ED93-427B-A785-13CAF0C2034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E5BD-7C12-48D8-9932-B69218DCB5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73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CD6B-A6A6-45BE-AEFC-C4D67E17C1CF}" type="datetimeFigureOut">
              <a:rPr lang="zh-HK" altLang="en-US" smtClean="0"/>
              <a:pPr/>
              <a:t>30/8/2019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986F-FCDC-46E7-8502-A74F3159FD1C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99865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CD6B-A6A6-45BE-AEFC-C4D67E17C1CF}" type="datetimeFigureOut">
              <a:rPr lang="zh-HK" altLang="en-US" smtClean="0"/>
              <a:pPr/>
              <a:t>30/8/2019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986F-FCDC-46E7-8502-A74F3159FD1C}" type="slidenum">
              <a:rPr lang="zh-HK" altLang="en-US" smtClean="0"/>
              <a:pPr/>
              <a:t>‹#›</a:t>
            </a:fld>
            <a:endParaRPr lang="zh-HK" altLang="en-US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xmlns="" id="{1378A6E7-8CDB-4D4E-B44A-9FA46CB6A5E9}"/>
              </a:ext>
            </a:extLst>
          </p:cNvPr>
          <p:cNvGrpSpPr/>
          <p:nvPr userDrawn="1"/>
        </p:nvGrpSpPr>
        <p:grpSpPr>
          <a:xfrm>
            <a:off x="609568" y="451986"/>
            <a:ext cx="1425821" cy="563162"/>
            <a:chOff x="594495" y="688122"/>
            <a:chExt cx="1425821" cy="563162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xmlns="" id="{B99530E0-8238-44E4-8E09-A5035801AF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95" y="688122"/>
              <a:ext cx="852468" cy="563162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xmlns="" id="{A2B8F597-3117-4D92-A401-B2D10DF60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655" y="710708"/>
              <a:ext cx="561661" cy="503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5642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016-ED93-427B-A785-13CAF0C2034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E5BD-7C12-48D8-9932-B69218DCB5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4E782665-1A94-4292-9E0E-1139D1BD79F6}"/>
              </a:ext>
            </a:extLst>
          </p:cNvPr>
          <p:cNvGrpSpPr/>
          <p:nvPr userDrawn="1"/>
        </p:nvGrpSpPr>
        <p:grpSpPr>
          <a:xfrm>
            <a:off x="609568" y="451986"/>
            <a:ext cx="1425821" cy="563162"/>
            <a:chOff x="594495" y="688122"/>
            <a:chExt cx="1425821" cy="563162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xmlns="" id="{3C553604-83B4-4036-B55F-981A547034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95" y="688122"/>
              <a:ext cx="852468" cy="563162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xmlns="" id="{08F88F6C-F890-4799-BCBB-97BE3FFE0C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655" y="710708"/>
              <a:ext cx="561661" cy="503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255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016-ED93-427B-A785-13CAF0C2034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E5BD-7C12-48D8-9932-B69218DCB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016-ED93-427B-A785-13CAF0C2034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E5BD-7C12-48D8-9932-B69218DCB5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xmlns="" id="{33B1F76A-DA80-42CC-87F2-5F9B6B688FA0}"/>
              </a:ext>
            </a:extLst>
          </p:cNvPr>
          <p:cNvGrpSpPr/>
          <p:nvPr userDrawn="1"/>
        </p:nvGrpSpPr>
        <p:grpSpPr>
          <a:xfrm>
            <a:off x="609568" y="451986"/>
            <a:ext cx="1425821" cy="563162"/>
            <a:chOff x="594495" y="688122"/>
            <a:chExt cx="1425821" cy="563162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xmlns="" id="{DAEAC387-CDA4-42AB-8233-8AB2468BB5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95" y="688122"/>
              <a:ext cx="852468" cy="563162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xmlns="" id="{B0157A1E-8132-4F85-90EA-7B4B7C47D1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655" y="710708"/>
              <a:ext cx="561661" cy="503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0435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016-ED93-427B-A785-13CAF0C2034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E5BD-7C12-48D8-9932-B69218DCB5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xmlns="" id="{1493F5D7-632D-47EB-BD5F-1C272A558C9F}"/>
              </a:ext>
            </a:extLst>
          </p:cNvPr>
          <p:cNvGrpSpPr/>
          <p:nvPr userDrawn="1"/>
        </p:nvGrpSpPr>
        <p:grpSpPr>
          <a:xfrm>
            <a:off x="609568" y="451986"/>
            <a:ext cx="1425821" cy="563162"/>
            <a:chOff x="594495" y="688122"/>
            <a:chExt cx="1425821" cy="563162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xmlns="" id="{5FB5A7E8-1FE2-4DBF-AB28-C2521CC9ED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95" y="688122"/>
              <a:ext cx="852468" cy="563162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xmlns="" id="{E7ADCFB5-047E-4487-989D-5C24B7B699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655" y="710708"/>
              <a:ext cx="561661" cy="503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4451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016-ED93-427B-A785-13CAF0C2034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E5BD-7C12-48D8-9932-B69218DCB5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xmlns="" id="{60E870BC-8477-4E13-B31B-E3761A56F14D}"/>
              </a:ext>
            </a:extLst>
          </p:cNvPr>
          <p:cNvGrpSpPr/>
          <p:nvPr userDrawn="1"/>
        </p:nvGrpSpPr>
        <p:grpSpPr>
          <a:xfrm>
            <a:off x="609568" y="451986"/>
            <a:ext cx="1425821" cy="563162"/>
            <a:chOff x="594495" y="688122"/>
            <a:chExt cx="1425821" cy="563162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xmlns="" id="{9FDDE955-5FA8-4D19-A315-12EE41B749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95" y="688122"/>
              <a:ext cx="852468" cy="563162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xmlns="" id="{39B7E6B7-C21F-48B5-AC4B-0101300EA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655" y="710708"/>
              <a:ext cx="561661" cy="503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0393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xmlns="" id="{59863312-9AA4-4045-855B-E91607C6C6EC}"/>
              </a:ext>
            </a:extLst>
          </p:cNvPr>
          <p:cNvGrpSpPr/>
          <p:nvPr userDrawn="1"/>
        </p:nvGrpSpPr>
        <p:grpSpPr>
          <a:xfrm>
            <a:off x="609568" y="451986"/>
            <a:ext cx="1425821" cy="563162"/>
            <a:chOff x="594495" y="688122"/>
            <a:chExt cx="1425821" cy="563162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xmlns="" id="{82E2D13D-09CF-4581-AD5B-17474CFA6A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95" y="688122"/>
              <a:ext cx="852468" cy="563162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xmlns="" id="{A1D92986-6667-4305-B7EC-79381271F9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655" y="710708"/>
              <a:ext cx="561661" cy="503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0226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016-ED93-427B-A785-13CAF0C2034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E5BD-7C12-48D8-9932-B69218DCB5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xmlns="" id="{F7D7FF3E-637B-440B-86B1-5DEDBF1BB70B}"/>
              </a:ext>
            </a:extLst>
          </p:cNvPr>
          <p:cNvGrpSpPr/>
          <p:nvPr userDrawn="1"/>
        </p:nvGrpSpPr>
        <p:grpSpPr>
          <a:xfrm>
            <a:off x="609568" y="451986"/>
            <a:ext cx="1425821" cy="563162"/>
            <a:chOff x="594495" y="688122"/>
            <a:chExt cx="1425821" cy="563162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xmlns="" id="{7E93B302-2259-4E9C-9B59-5B0E60095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95" y="688122"/>
              <a:ext cx="852468" cy="563162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xmlns="" id="{CC6E51CB-68CC-4D6A-902C-8AD0492A1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655" y="710708"/>
              <a:ext cx="561661" cy="503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3921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xmlns="" id="{06876734-FF6F-48BC-89A1-75B5B9C8FD55}"/>
              </a:ext>
            </a:extLst>
          </p:cNvPr>
          <p:cNvGrpSpPr/>
          <p:nvPr userDrawn="1"/>
        </p:nvGrpSpPr>
        <p:grpSpPr>
          <a:xfrm>
            <a:off x="609568" y="451986"/>
            <a:ext cx="1425821" cy="563162"/>
            <a:chOff x="594495" y="688122"/>
            <a:chExt cx="1425821" cy="563162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xmlns="" id="{4052C0E5-D175-4796-84E2-A78629498D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95" y="688122"/>
              <a:ext cx="852468" cy="563162"/>
            </a:xfrm>
            <a:prstGeom prst="rect">
              <a:avLst/>
            </a:prstGeom>
          </p:spPr>
        </p:pic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xmlns="" id="{545CDE42-25C9-46CC-998C-699AF4C522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655" y="710708"/>
              <a:ext cx="561661" cy="503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0792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016-ED93-427B-A785-13CAF0C2034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E5BD-7C12-48D8-9932-B69218DCB5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46629D64-A243-46C4-BC43-7FBB68A6EC36}"/>
              </a:ext>
            </a:extLst>
          </p:cNvPr>
          <p:cNvGrpSpPr/>
          <p:nvPr userDrawn="1"/>
        </p:nvGrpSpPr>
        <p:grpSpPr>
          <a:xfrm>
            <a:off x="609568" y="451986"/>
            <a:ext cx="1425821" cy="563162"/>
            <a:chOff x="594495" y="688122"/>
            <a:chExt cx="1425821" cy="563162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xmlns="" id="{2755549C-EBAF-427E-8A22-DEADFF209E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95" y="688122"/>
              <a:ext cx="852468" cy="563162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xmlns="" id="{8011B6D3-D92C-45D0-A923-64A2BC1A9D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655" y="710708"/>
              <a:ext cx="561661" cy="503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6528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016-ED93-427B-A785-13CAF0C2034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E5BD-7C12-48D8-9932-B69218DCB5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xmlns="" id="{F546E285-5090-4A1C-9E5C-C6FE7C1615B9}"/>
              </a:ext>
            </a:extLst>
          </p:cNvPr>
          <p:cNvGrpSpPr/>
          <p:nvPr userDrawn="1"/>
        </p:nvGrpSpPr>
        <p:grpSpPr>
          <a:xfrm>
            <a:off x="609568" y="451986"/>
            <a:ext cx="1425821" cy="563162"/>
            <a:chOff x="594495" y="688122"/>
            <a:chExt cx="1425821" cy="563162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xmlns="" id="{0B2287D4-CBC3-47D5-8117-3082ADE271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95" y="688122"/>
              <a:ext cx="852468" cy="563162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xmlns="" id="{65D8D031-AE1D-4539-B16B-9B458280CD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655" y="710708"/>
              <a:ext cx="561661" cy="503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4839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016-ED93-427B-A785-13CAF0C2034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E5BD-7C12-48D8-9932-B69218DCB5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xmlns="" id="{DB33AF51-8248-4FBB-90F3-764036EE1119}"/>
              </a:ext>
            </a:extLst>
          </p:cNvPr>
          <p:cNvGrpSpPr/>
          <p:nvPr userDrawn="1"/>
        </p:nvGrpSpPr>
        <p:grpSpPr>
          <a:xfrm>
            <a:off x="609568" y="451986"/>
            <a:ext cx="1425821" cy="563162"/>
            <a:chOff x="594495" y="688122"/>
            <a:chExt cx="1425821" cy="563162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xmlns="" id="{1F7B3819-867E-4A56-BA04-529129EBB3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95" y="688122"/>
              <a:ext cx="852468" cy="563162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xmlns="" id="{74E7E36D-EEC7-458C-BD1D-A4A5E0FE7A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655" y="710708"/>
              <a:ext cx="561661" cy="503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411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016-ED93-427B-A785-13CAF0C2034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E5BD-7C12-48D8-9932-B69218DCB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016-ED93-427B-A785-13CAF0C2034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E5BD-7C12-48D8-9932-B69218DCB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016-ED93-427B-A785-13CAF0C2034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E5BD-7C12-48D8-9932-B69218DCB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016-ED93-427B-A785-13CAF0C2034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E5BD-7C12-48D8-9932-B69218DCB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016-ED93-427B-A785-13CAF0C2034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E5BD-7C12-48D8-9932-B69218DCB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016-ED93-427B-A785-13CAF0C2034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E5BD-7C12-48D8-9932-B69218DCB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016-ED93-427B-A785-13CAF0C2034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E5BD-7C12-48D8-9932-B69218DCB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E3016-ED93-427B-A785-13CAF0C2034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CE5BD-7C12-48D8-9932-B69218DCB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DE3016-ED93-427B-A785-13CAF0C2034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0CE5BD-7C12-48D8-9932-B69218DCB5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xmlns="" id="{A1FFB208-4F9F-4776-A5B0-F59AD5820A9E}"/>
              </a:ext>
            </a:extLst>
          </p:cNvPr>
          <p:cNvGrpSpPr/>
          <p:nvPr userDrawn="1"/>
        </p:nvGrpSpPr>
        <p:grpSpPr>
          <a:xfrm>
            <a:off x="609568" y="451986"/>
            <a:ext cx="1425821" cy="563162"/>
            <a:chOff x="594495" y="688122"/>
            <a:chExt cx="1425821" cy="563162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xmlns="" id="{242D992F-3E76-4A36-8C00-A1F23B6159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95" y="688122"/>
              <a:ext cx="852468" cy="563162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xmlns="" id="{02323DF5-7D9E-4955-9207-D524197F9C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655" y="710708"/>
              <a:ext cx="561661" cy="503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728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4096" r:id="rId16"/>
    <p:sldLayoutId id="21474840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waterconservation@wsd.gov.hk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xmlns="" id="{013FDBF0-BDD0-4A9D-95F6-493A9F02A857}"/>
              </a:ext>
            </a:extLst>
          </p:cNvPr>
          <p:cNvGrpSpPr/>
          <p:nvPr/>
        </p:nvGrpSpPr>
        <p:grpSpPr>
          <a:xfrm>
            <a:off x="609568" y="451986"/>
            <a:ext cx="1425821" cy="563162"/>
            <a:chOff x="594495" y="688122"/>
            <a:chExt cx="1425821" cy="563162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xmlns="" id="{2E8ABC5D-8278-4E3B-8F83-080169BD71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95" y="688122"/>
              <a:ext cx="852468" cy="563162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xmlns="" id="{0F697D33-A744-458D-AB24-7866A992EF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655" y="710708"/>
              <a:ext cx="561661" cy="503023"/>
            </a:xfrm>
            <a:prstGeom prst="rect">
              <a:avLst/>
            </a:prstGeom>
          </p:spPr>
        </p:pic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School Water Audit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/>
              <a:t>Teacher’s Guide</a:t>
            </a:r>
            <a:endParaRPr lang="zh-HK" altLang="en-US" sz="4400" dirty="0">
              <a:latin typeface="+mj-ea"/>
              <a:ea typeface="+mj-ea"/>
            </a:endParaRPr>
          </a:p>
        </p:txBody>
      </p:sp>
      <p:pic>
        <p:nvPicPr>
          <p:cNvPr id="10" name="Picture 3" descr="\\Taiyar\WSD\Primary\Artwork from WSD\Water Save Dave\Artwork\jpg\WSD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723" y="4003309"/>
            <a:ext cx="2558626" cy="2616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0820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7037744" cy="1303867"/>
          </a:xfrm>
        </p:spPr>
        <p:txBody>
          <a:bodyPr/>
          <a:lstStyle/>
          <a:p>
            <a:pPr algn="l"/>
            <a:r>
              <a:rPr lang="en-US" altLang="zh-TW" dirty="0"/>
              <a:t>Step 2 – Preparation for the audit</a:t>
            </a:r>
            <a:br>
              <a:rPr lang="en-US" altLang="zh-TW" dirty="0"/>
            </a:br>
            <a:r>
              <a:rPr lang="en-US" altLang="zh-TW" sz="3200" b="1" dirty="0" err="1"/>
              <a:t>Audit</a:t>
            </a:r>
            <a:r>
              <a:rPr lang="en-US" altLang="zh-TW" sz="3200" b="1" dirty="0"/>
              <a:t> locations</a:t>
            </a:r>
            <a:endParaRPr lang="zh-HK" altLang="en-US" dirty="0">
              <a:latin typeface="+mj-ea"/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76865" y="2172860"/>
            <a:ext cx="6798736" cy="3860800"/>
          </a:xfrm>
        </p:spPr>
        <p:txBody>
          <a:bodyPr vert="horz"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TW" sz="1800" dirty="0"/>
              <a:t>Identify the location of all water using devices in the school</a:t>
            </a:r>
          </a:p>
          <a:p>
            <a:pPr>
              <a:lnSpc>
                <a:spcPct val="80000"/>
              </a:lnSpc>
            </a:pPr>
            <a:r>
              <a:rPr lang="en-US" altLang="zh-TW" sz="1800" dirty="0"/>
              <a:t>Plan the locations where the pupils will carry out the audit (suggest to cover all water using areas in school)</a:t>
            </a:r>
          </a:p>
          <a:p>
            <a:pPr>
              <a:lnSpc>
                <a:spcPct val="80000"/>
              </a:lnSpc>
            </a:pPr>
            <a:r>
              <a:rPr lang="en-US" altLang="zh-TW" sz="1800" dirty="0"/>
              <a:t>Examples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Boys’ washrooms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Girls’ washrooms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Staff washrooms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Boys’ changing rooms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Girls’ changing rooms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Classrooms, tuck shop, special rooms, drinking fountains, swimming pools (if applicable)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Outdoor taps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Planting areas</a:t>
            </a:r>
          </a:p>
        </p:txBody>
      </p:sp>
    </p:spTree>
    <p:extLst>
      <p:ext uri="{BB962C8B-B14F-4D97-AF65-F5344CB8AC3E}">
        <p14:creationId xmlns:p14="http://schemas.microsoft.com/office/powerpoint/2010/main" val="30270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Step 2 – Preparation for the audit</a:t>
            </a:r>
            <a:br>
              <a:rPr lang="en-US" altLang="zh-TW" dirty="0"/>
            </a:br>
            <a:r>
              <a:rPr lang="en-US" altLang="zh-TW" sz="3200" b="1" dirty="0"/>
              <a:t>Manpower</a:t>
            </a:r>
            <a:endParaRPr lang="zh-HK" altLang="en-US" dirty="0">
              <a:latin typeface="+mj-ea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orient="vert" idx="1"/>
          </p:nvPr>
        </p:nvSpPr>
        <p:spPr>
          <a:xfrm>
            <a:off x="1191380" y="2188565"/>
            <a:ext cx="6936621" cy="3507422"/>
          </a:xfrm>
        </p:spPr>
        <p:txBody>
          <a:bodyPr vert="horz"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TW" sz="1800" dirty="0"/>
              <a:t>Audit Team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A</a:t>
            </a:r>
            <a:r>
              <a:rPr lang="en-US" altLang="zh-CN" sz="1800" dirty="0"/>
              <a:t>round 10 groups of pupils (4 to 5 pupils in </a:t>
            </a:r>
            <a:r>
              <a:rPr lang="en-US" altLang="zh-TW" sz="1800" dirty="0"/>
              <a:t>one team</a:t>
            </a:r>
            <a:r>
              <a:rPr lang="en-US" altLang="zh-CN" sz="1800" dirty="0"/>
              <a:t>)</a:t>
            </a:r>
            <a:endParaRPr lang="en-US" altLang="zh-TW" sz="1800" dirty="0"/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Assign Leader, Observers and Recorder in the teams</a:t>
            </a:r>
          </a:p>
          <a:p>
            <a:pPr>
              <a:lnSpc>
                <a:spcPct val="80000"/>
              </a:lnSpc>
            </a:pPr>
            <a:r>
              <a:rPr lang="en-US" altLang="zh-TW" sz="1800" dirty="0"/>
              <a:t>Team supervisor</a:t>
            </a:r>
          </a:p>
          <a:p>
            <a:pPr lvl="1">
              <a:lnSpc>
                <a:spcPct val="80000"/>
              </a:lnSpc>
            </a:pPr>
            <a:r>
              <a:rPr lang="en-US" altLang="zh-CN" sz="1800" dirty="0"/>
              <a:t>1</a:t>
            </a:r>
            <a:r>
              <a:rPr lang="en-US" altLang="zh-TW" sz="1800" dirty="0"/>
              <a:t> </a:t>
            </a:r>
            <a:r>
              <a:rPr lang="en-US" altLang="zh-CN" sz="1800" dirty="0"/>
              <a:t>for each group of pupil</a:t>
            </a:r>
            <a:r>
              <a:rPr lang="en-US" altLang="zh-TW" sz="1800" dirty="0"/>
              <a:t> (</a:t>
            </a:r>
            <a:r>
              <a:rPr lang="en-US" altLang="zh-TW" sz="1800" dirty="0">
                <a:ea typeface="SimSun" pitchFamily="2" charset="-122"/>
              </a:rPr>
              <a:t>may </a:t>
            </a:r>
            <a:r>
              <a:rPr lang="en-US" altLang="zh-CN" sz="1800" dirty="0">
                <a:ea typeface="SimSun" pitchFamily="2" charset="-122"/>
              </a:rPr>
              <a:t>involve </a:t>
            </a:r>
            <a:r>
              <a:rPr lang="en-US" altLang="zh-TW" sz="1800" dirty="0">
                <a:ea typeface="SimSun" pitchFamily="2" charset="-122"/>
              </a:rPr>
              <a:t>teaching assistants</a:t>
            </a:r>
            <a:r>
              <a:rPr lang="en-US" altLang="zh-CN" sz="1800" dirty="0">
                <a:ea typeface="SimSun" pitchFamily="2" charset="-122"/>
              </a:rPr>
              <a:t> or </a:t>
            </a:r>
            <a:r>
              <a:rPr lang="en-US" altLang="zh-TW" sz="1800" dirty="0">
                <a:ea typeface="SimSun" pitchFamily="2" charset="-122"/>
              </a:rPr>
              <a:t>volunteering </a:t>
            </a:r>
            <a:r>
              <a:rPr lang="en-US" altLang="zh-CN" sz="1800" dirty="0">
                <a:ea typeface="SimSun" pitchFamily="2" charset="-122"/>
              </a:rPr>
              <a:t>parents</a:t>
            </a:r>
            <a:r>
              <a:rPr lang="en-US" altLang="zh-TW" sz="1800" dirty="0">
                <a:ea typeface="SimSun" pitchFamily="2" charset="-122"/>
              </a:rPr>
              <a:t>)</a:t>
            </a:r>
            <a:r>
              <a:rPr lang="en-US" altLang="zh-TW" sz="18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zh-TW" sz="1800" dirty="0"/>
              <a:t>School worker 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1 for the whole audit task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As an interviewee for pupils to investigate water usage in school 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Help students to conduct audit about water used for cleaning, irrigation, aquarium, </a:t>
            </a:r>
            <a:r>
              <a:rPr lang="en-US" altLang="zh-TW" sz="1800" dirty="0" err="1"/>
              <a:t>etc</a:t>
            </a:r>
            <a:r>
              <a:rPr lang="en-US" altLang="zh-TW" sz="1800" dirty="0"/>
              <a:t> (Worksheet No. 8)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19314" y="5811661"/>
            <a:ext cx="755052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90000"/>
              </a:lnSpc>
            </a:pPr>
            <a:r>
              <a:rPr lang="en-US" altLang="zh-TW" sz="1400" dirty="0"/>
              <a:t>Note: For duties of Audit Leader; Team Supervisor; Leader, Observer </a:t>
            </a:r>
            <a:r>
              <a:rPr lang="en-US" altLang="zh-TW" sz="1400" dirty="0" smtClean="0"/>
              <a:t>and Recorder </a:t>
            </a:r>
            <a:r>
              <a:rPr lang="en-US" altLang="zh-TW" sz="1400" dirty="0"/>
              <a:t>in Audit Teams, refer to “</a:t>
            </a:r>
            <a:r>
              <a:rPr lang="en-US" altLang="zh-TW" sz="1400" b="1" dirty="0"/>
              <a:t>Suggested Duty List</a:t>
            </a:r>
            <a:r>
              <a:rPr lang="en-US" altLang="zh-TW" sz="1400" dirty="0"/>
              <a:t>”.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5926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Step 2 – Preparation for the audit</a:t>
            </a:r>
            <a:br>
              <a:rPr lang="en-US" altLang="zh-TW" dirty="0"/>
            </a:br>
            <a:r>
              <a:rPr lang="en-US" altLang="zh-TW" sz="3200" b="1" dirty="0"/>
              <a:t>Equipment</a:t>
            </a:r>
            <a:endParaRPr lang="zh-HK" altLang="en-US" dirty="0">
              <a:latin typeface="+mj-ea"/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TW" dirty="0"/>
              <a:t>Prepare necessary equipment</a:t>
            </a:r>
          </a:p>
          <a:p>
            <a:pPr>
              <a:lnSpc>
                <a:spcPct val="90000"/>
              </a:lnSpc>
            </a:pPr>
            <a:r>
              <a:rPr lang="en-US" altLang="zh-TW" dirty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Measuring jar (2 L): 1 for each group</a:t>
            </a:r>
            <a:r>
              <a:rPr lang="en-US" altLang="zh-TW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Large </a:t>
            </a:r>
            <a:r>
              <a:rPr lang="en-US" altLang="zh-TW" dirty="0"/>
              <a:t>b</a:t>
            </a:r>
            <a:r>
              <a:rPr lang="en-US" altLang="zh-CN" dirty="0"/>
              <a:t>ucket: 1 for each group</a:t>
            </a:r>
            <a:r>
              <a:rPr lang="en-US" altLang="zh-TW" dirty="0"/>
              <a:t> or 1 at each location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Stop watch</a:t>
            </a:r>
            <a:r>
              <a:rPr lang="en-US" altLang="zh-TW" dirty="0"/>
              <a:t> / ordinary watch</a:t>
            </a:r>
            <a:r>
              <a:rPr lang="en-US" altLang="zh-CN" dirty="0"/>
              <a:t>: 1 for each group</a:t>
            </a:r>
            <a:r>
              <a:rPr lang="en-US" altLang="zh-TW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Measuring </a:t>
            </a:r>
            <a:r>
              <a:rPr lang="en-US" altLang="zh-TW" dirty="0"/>
              <a:t>t</a:t>
            </a:r>
            <a:r>
              <a:rPr lang="en-US" altLang="zh-CN" dirty="0"/>
              <a:t>ap</a:t>
            </a:r>
            <a:r>
              <a:rPr lang="en-US" altLang="zh-TW" dirty="0"/>
              <a:t>e</a:t>
            </a:r>
            <a:r>
              <a:rPr lang="en-US" altLang="zh-CN" dirty="0"/>
              <a:t>: 1 for each group</a:t>
            </a:r>
            <a:endParaRPr lang="en-US" altLang="zh-TW" dirty="0"/>
          </a:p>
          <a:p>
            <a:pPr lvl="1">
              <a:lnSpc>
                <a:spcPct val="90000"/>
              </a:lnSpc>
            </a:pPr>
            <a:r>
              <a:rPr lang="en-US" altLang="zh-CN" dirty="0"/>
              <a:t>Clipboard</a:t>
            </a:r>
            <a:r>
              <a:rPr lang="en-US" altLang="zh-TW" dirty="0"/>
              <a:t> / folder with pen</a:t>
            </a:r>
            <a:r>
              <a:rPr lang="en-US" altLang="zh-CN" dirty="0"/>
              <a:t>: 1 for each group</a:t>
            </a:r>
            <a:r>
              <a:rPr lang="en-US" altLang="zh-TW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Disposable gloves and masks: when necessary</a:t>
            </a:r>
            <a:r>
              <a:rPr lang="en-US" altLang="zh-TW" dirty="0"/>
              <a:t> </a:t>
            </a:r>
          </a:p>
        </p:txBody>
      </p:sp>
      <p:pic>
        <p:nvPicPr>
          <p:cNvPr id="3074" name="Picture 2" descr="D:\Users\wcon_plm8\Desktop\New\Untitled-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672" y="1708878"/>
            <a:ext cx="2205011" cy="226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64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Step 2 – Preparation for the audit</a:t>
            </a:r>
            <a:br>
              <a:rPr lang="en-US" altLang="zh-TW" dirty="0"/>
            </a:br>
            <a:r>
              <a:rPr lang="en-US" altLang="zh-TW" sz="3200" b="1" dirty="0" err="1"/>
              <a:t>Audit</a:t>
            </a:r>
            <a:r>
              <a:rPr lang="en-US" altLang="zh-TW" sz="3200" b="1" dirty="0"/>
              <a:t> routes</a:t>
            </a:r>
            <a:endParaRPr lang="zh-HK" altLang="en-US" dirty="0">
              <a:latin typeface="+mj-ea"/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08510" y="2258276"/>
            <a:ext cx="6798736" cy="3385733"/>
          </a:xfrm>
        </p:spPr>
        <p:txBody>
          <a:bodyPr vert="horz"/>
          <a:lstStyle/>
          <a:p>
            <a:pPr>
              <a:lnSpc>
                <a:spcPct val="80000"/>
              </a:lnSpc>
            </a:pPr>
            <a:r>
              <a:rPr lang="en-US" altLang="zh-TW" sz="1800" dirty="0"/>
              <a:t>Assign different routes to different Audit Teams so each location is occupied by one team at a time</a:t>
            </a:r>
          </a:p>
          <a:p>
            <a:pPr>
              <a:lnSpc>
                <a:spcPct val="80000"/>
              </a:lnSpc>
            </a:pPr>
            <a:r>
              <a:rPr lang="en-US" altLang="zh-TW" sz="1800" dirty="0"/>
              <a:t>Print out the worksheets for each team in accordance with their audit routes</a:t>
            </a:r>
          </a:p>
          <a:p>
            <a:pPr>
              <a:lnSpc>
                <a:spcPct val="80000"/>
              </a:lnSpc>
            </a:pPr>
            <a:r>
              <a:rPr lang="en-US" altLang="zh-TW" sz="1800" dirty="0"/>
              <a:t>Examples</a:t>
            </a:r>
          </a:p>
          <a:p>
            <a:endParaRPr lang="zh-HK" altLang="en-US" dirty="0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1221581" y="3757179"/>
            <a:ext cx="1498600" cy="349250"/>
          </a:xfrm>
          <a:prstGeom prst="ribbon2">
            <a:avLst>
              <a:gd name="adj1" fmla="val 10318"/>
              <a:gd name="adj2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endParaRPr lang="zh-HK" altLang="en-US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720850" y="3812597"/>
            <a:ext cx="800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zh-TW" sz="1000" dirty="0" smtClean="0">
                <a:latin typeface="+mn-lt"/>
                <a:ea typeface="華康POP1體W7(P)" pitchFamily="82" charset="-120"/>
              </a:rPr>
              <a:t>Group 1</a:t>
            </a:r>
            <a:endParaRPr lang="en-US" altLang="zh-TW" sz="1000" dirty="0">
              <a:latin typeface="+mn-lt"/>
              <a:ea typeface="新細明體" charset="-120"/>
            </a:endParaRPr>
          </a:p>
        </p:txBody>
      </p:sp>
      <p:sp>
        <p:nvSpPr>
          <p:cNvPr id="44" name="AutoShape 32"/>
          <p:cNvSpPr>
            <a:spLocks noChangeArrowheads="1"/>
          </p:cNvSpPr>
          <p:nvPr/>
        </p:nvSpPr>
        <p:spPr bwMode="auto">
          <a:xfrm>
            <a:off x="1221236" y="5080986"/>
            <a:ext cx="1498600" cy="3492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endParaRPr lang="zh-HK" altLang="en-US"/>
          </a:p>
        </p:txBody>
      </p:sp>
      <p:sp>
        <p:nvSpPr>
          <p:cNvPr id="45" name="Text Box 33"/>
          <p:cNvSpPr txBox="1">
            <a:spLocks noChangeArrowheads="1"/>
          </p:cNvSpPr>
          <p:nvPr/>
        </p:nvSpPr>
        <p:spPr bwMode="auto">
          <a:xfrm>
            <a:off x="1722437" y="5117699"/>
            <a:ext cx="7985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zh-TW" sz="1000" dirty="0" smtClean="0">
                <a:latin typeface="+mn-lt"/>
                <a:ea typeface="華康POP1體W7(P)" pitchFamily="82" charset="-120"/>
              </a:rPr>
              <a:t>Group 2</a:t>
            </a:r>
            <a:endParaRPr lang="en-US" altLang="zh-TW" sz="1000" dirty="0">
              <a:latin typeface="+mn-lt"/>
              <a:ea typeface="華康POP1體W7(P)" pitchFamily="82" charset="-120"/>
            </a:endParaRPr>
          </a:p>
        </p:txBody>
      </p:sp>
      <p:graphicFrame>
        <p:nvGraphicFramePr>
          <p:cNvPr id="111" name="資料庫圖表 110"/>
          <p:cNvGraphicFramePr/>
          <p:nvPr>
            <p:extLst>
              <p:ext uri="{D42A27DB-BD31-4B8C-83A1-F6EECF244321}">
                <p14:modId xmlns:p14="http://schemas.microsoft.com/office/powerpoint/2010/main" val="614556201"/>
              </p:ext>
            </p:extLst>
          </p:nvPr>
        </p:nvGraphicFramePr>
        <p:xfrm>
          <a:off x="1226832" y="2553475"/>
          <a:ext cx="68685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2" name="資料庫圖表 111"/>
          <p:cNvGraphicFramePr/>
          <p:nvPr>
            <p:extLst>
              <p:ext uri="{D42A27DB-BD31-4B8C-83A1-F6EECF244321}">
                <p14:modId xmlns:p14="http://schemas.microsoft.com/office/powerpoint/2010/main" val="1452201499"/>
              </p:ext>
            </p:extLst>
          </p:nvPr>
        </p:nvGraphicFramePr>
        <p:xfrm>
          <a:off x="1202710" y="3884873"/>
          <a:ext cx="68230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76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Step 3 – Seminar</a:t>
            </a:r>
            <a:endParaRPr lang="zh-HK" altLang="en-US" dirty="0">
              <a:latin typeface="+mj-ea"/>
            </a:endParaRPr>
          </a:p>
        </p:txBody>
      </p:sp>
      <p:sp>
        <p:nvSpPr>
          <p:cNvPr id="12" name="直排文字版面配置區 11"/>
          <p:cNvSpPr>
            <a:spLocks noGrp="1"/>
          </p:cNvSpPr>
          <p:nvPr>
            <p:ph type="body" orient="vert" idx="1"/>
          </p:nvPr>
        </p:nvSpPr>
        <p:spPr>
          <a:xfrm>
            <a:off x="1097037" y="1963992"/>
            <a:ext cx="6798736" cy="3385733"/>
          </a:xfrm>
        </p:spPr>
        <p:txBody>
          <a:bodyPr vert="horz"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TW" sz="1800" dirty="0" err="1"/>
              <a:t>Programme</a:t>
            </a:r>
            <a:endParaRPr lang="en-US" altLang="zh-TW" sz="1800" dirty="0"/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1 to 2 weeks ahead of the audit</a:t>
            </a:r>
          </a:p>
          <a:p>
            <a:pPr>
              <a:lnSpc>
                <a:spcPct val="80000"/>
              </a:lnSpc>
            </a:pPr>
            <a:r>
              <a:rPr lang="en-US" altLang="zh-TW" sz="1800" dirty="0"/>
              <a:t>Duration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30 min</a:t>
            </a:r>
          </a:p>
          <a:p>
            <a:pPr>
              <a:lnSpc>
                <a:spcPct val="80000"/>
              </a:lnSpc>
            </a:pPr>
            <a:r>
              <a:rPr lang="en-US" altLang="zh-TW" sz="1800" dirty="0"/>
              <a:t>Responsible Party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Audit Leader</a:t>
            </a:r>
          </a:p>
          <a:p>
            <a:pPr>
              <a:lnSpc>
                <a:spcPct val="80000"/>
              </a:lnSpc>
            </a:pPr>
            <a:r>
              <a:rPr lang="en-US" altLang="zh-TW" sz="1800" dirty="0"/>
              <a:t>Participants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Audit Teams</a:t>
            </a:r>
          </a:p>
          <a:p>
            <a:pPr>
              <a:lnSpc>
                <a:spcPct val="80000"/>
              </a:lnSpc>
            </a:pPr>
            <a:r>
              <a:rPr lang="en-US" altLang="zh-TW" sz="1800" dirty="0"/>
              <a:t>Actions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Teach pupils some basic concepts about water resources and water conservation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Show the </a:t>
            </a:r>
            <a:r>
              <a:rPr lang="en-US" altLang="zh-TW" sz="1800" dirty="0" err="1" smtClean="0"/>
              <a:t>powerpoint</a:t>
            </a:r>
            <a:r>
              <a:rPr lang="en-US" altLang="zh-TW" sz="1800" dirty="0" smtClean="0"/>
              <a:t> </a:t>
            </a:r>
            <a:r>
              <a:rPr lang="en-US" altLang="zh-TW" sz="1800" dirty="0"/>
              <a:t>“</a:t>
            </a:r>
            <a:r>
              <a:rPr lang="en-US" altLang="zh-TW" sz="1800" b="1" dirty="0"/>
              <a:t>Treasure Every Drop</a:t>
            </a:r>
            <a:r>
              <a:rPr lang="en-US" altLang="zh-TW" sz="1800" dirty="0"/>
              <a:t>” to pupils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Examine what the pupils have learnt using “</a:t>
            </a:r>
            <a:r>
              <a:rPr lang="en-US" altLang="zh-TW" sz="1800" b="1" dirty="0"/>
              <a:t>Q&amp;A</a:t>
            </a:r>
            <a:r>
              <a:rPr lang="en-US" altLang="zh-TW" sz="1800" dirty="0"/>
              <a:t>”</a:t>
            </a:r>
          </a:p>
        </p:txBody>
      </p:sp>
      <p:pic>
        <p:nvPicPr>
          <p:cNvPr id="4098" name="Picture 2" descr="D:\Users\wcon_plm8\Desktop\New\Untitled-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774" y="1689100"/>
            <a:ext cx="3037548" cy="311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1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排文字版面配置區 7"/>
          <p:cNvSpPr>
            <a:spLocks noGrp="1"/>
          </p:cNvSpPr>
          <p:nvPr>
            <p:ph type="body" orient="vert" idx="1"/>
          </p:nvPr>
        </p:nvSpPr>
        <p:spPr>
          <a:xfrm>
            <a:off x="1191855" y="2008682"/>
            <a:ext cx="6798736" cy="3987107"/>
          </a:xfrm>
        </p:spPr>
        <p:txBody>
          <a:bodyPr vert="horz"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err="1"/>
              <a:t>Programme</a:t>
            </a:r>
            <a:endParaRPr lang="en-US" altLang="zh-TW" dirty="0"/>
          </a:p>
          <a:p>
            <a:pPr lvl="1">
              <a:lnSpc>
                <a:spcPct val="80000"/>
              </a:lnSpc>
            </a:pPr>
            <a:r>
              <a:rPr lang="en-US" altLang="zh-TW" dirty="0"/>
              <a:t>1 to 2 weeks ahead of the audit</a:t>
            </a:r>
          </a:p>
          <a:p>
            <a:pPr>
              <a:lnSpc>
                <a:spcPct val="80000"/>
              </a:lnSpc>
            </a:pPr>
            <a:r>
              <a:rPr lang="en-US" altLang="zh-TW" dirty="0"/>
              <a:t>Duration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15 min</a:t>
            </a:r>
          </a:p>
          <a:p>
            <a:pPr>
              <a:lnSpc>
                <a:spcPct val="80000"/>
              </a:lnSpc>
            </a:pPr>
            <a:r>
              <a:rPr lang="en-US" altLang="zh-TW" dirty="0"/>
              <a:t>Responsible Party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Audit Leader</a:t>
            </a:r>
          </a:p>
          <a:p>
            <a:pPr>
              <a:lnSpc>
                <a:spcPct val="80000"/>
              </a:lnSpc>
            </a:pPr>
            <a:r>
              <a:rPr lang="en-US" altLang="zh-TW" dirty="0"/>
              <a:t>Participants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Audit Teams</a:t>
            </a:r>
          </a:p>
          <a:p>
            <a:pPr>
              <a:lnSpc>
                <a:spcPct val="80000"/>
              </a:lnSpc>
            </a:pPr>
            <a:r>
              <a:rPr lang="en-US" altLang="zh-TW" dirty="0"/>
              <a:t>Actions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Show the demonstration video “</a:t>
            </a:r>
            <a:r>
              <a:rPr lang="en-US" altLang="zh-TW" b="1" dirty="0"/>
              <a:t>School Water Audit</a:t>
            </a:r>
            <a:r>
              <a:rPr lang="en-US" altLang="zh-TW" dirty="0"/>
              <a:t>” to pupils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Step 4 – Demonstration video</a:t>
            </a:r>
            <a:endParaRPr lang="zh-TW" altLang="en-US" dirty="0" smtClean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331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Audit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6" name="Picture 2" descr="D:\Users\wcon_plm8\Desktop\New\Untitled-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497" y="3644899"/>
            <a:ext cx="3041503" cy="306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1466" y="668594"/>
            <a:ext cx="6798734" cy="1303867"/>
          </a:xfrm>
        </p:spPr>
        <p:txBody>
          <a:bodyPr/>
          <a:lstStyle/>
          <a:p>
            <a:pPr algn="l"/>
            <a:r>
              <a:rPr lang="en-US" altLang="zh-TW" dirty="0"/>
              <a:t>Step 1 – Briefing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62350" y="1705429"/>
            <a:ext cx="6798736" cy="4267199"/>
          </a:xfrm>
        </p:spPr>
        <p:txBody>
          <a:bodyPr vert="horz"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TW" sz="1800" dirty="0" err="1"/>
              <a:t>Programme</a:t>
            </a:r>
            <a:endParaRPr lang="en-US" altLang="zh-TW" sz="1800" dirty="0"/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On the audit day</a:t>
            </a:r>
          </a:p>
          <a:p>
            <a:pPr>
              <a:lnSpc>
                <a:spcPct val="80000"/>
              </a:lnSpc>
            </a:pPr>
            <a:r>
              <a:rPr lang="en-US" altLang="zh-TW" sz="1800" dirty="0"/>
              <a:t>Duration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 smtClean="0"/>
              <a:t>15 </a:t>
            </a:r>
            <a:r>
              <a:rPr lang="en-US" altLang="zh-TW" sz="1800" dirty="0"/>
              <a:t>min</a:t>
            </a:r>
          </a:p>
          <a:p>
            <a:pPr>
              <a:lnSpc>
                <a:spcPct val="80000"/>
              </a:lnSpc>
            </a:pPr>
            <a:r>
              <a:rPr lang="en-US" altLang="zh-TW" sz="1800" dirty="0"/>
              <a:t>Responsible Party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Audit Leader / Team Supervisor</a:t>
            </a:r>
          </a:p>
          <a:p>
            <a:pPr>
              <a:lnSpc>
                <a:spcPct val="80000"/>
              </a:lnSpc>
            </a:pPr>
            <a:r>
              <a:rPr lang="en-US" altLang="zh-TW" sz="1800" dirty="0"/>
              <a:t>Participants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Audit Teams</a:t>
            </a:r>
          </a:p>
          <a:p>
            <a:pPr>
              <a:lnSpc>
                <a:spcPct val="80000"/>
              </a:lnSpc>
            </a:pPr>
            <a:r>
              <a:rPr lang="en-US" altLang="zh-TW" sz="1800" dirty="0"/>
              <a:t>Actions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>
                <a:solidFill>
                  <a:schemeClr val="tx1"/>
                </a:solidFill>
              </a:rPr>
              <a:t>Brief pupils their duties (refer to “Suggested Duty List”)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>
                <a:solidFill>
                  <a:schemeClr val="tx1"/>
                </a:solidFill>
              </a:rPr>
              <a:t>Remind pupils the “Safety and Hygiene Guidelines” 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>
                <a:solidFill>
                  <a:schemeClr val="tx1"/>
                </a:solidFill>
              </a:rPr>
              <a:t>Distribute </a:t>
            </a:r>
            <a:r>
              <a:rPr lang="en-US" altLang="zh-TW" sz="1800" dirty="0" err="1">
                <a:solidFill>
                  <a:schemeClr val="tx1"/>
                </a:solidFill>
              </a:rPr>
              <a:t>equipments</a:t>
            </a:r>
            <a:r>
              <a:rPr lang="en-US" altLang="zh-TW" sz="1800" dirty="0">
                <a:solidFill>
                  <a:schemeClr val="tx1"/>
                </a:solidFill>
              </a:rPr>
              <a:t> and worksheets to Team Leaders</a:t>
            </a:r>
            <a:endParaRPr lang="en-US" altLang="zh-TW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Step 2 – Audit task</a:t>
            </a:r>
            <a:endParaRPr lang="zh-HK" altLang="en-US" dirty="0">
              <a:latin typeface="+mj-ea"/>
            </a:endParaRPr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>
          <a:xfrm>
            <a:off x="1176865" y="1998463"/>
            <a:ext cx="6798736" cy="3385733"/>
          </a:xfrm>
        </p:spPr>
        <p:txBody>
          <a:bodyPr vert="horz"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TW" sz="2000" dirty="0" err="1"/>
              <a:t>Programme</a:t>
            </a:r>
            <a:endParaRPr lang="en-US" altLang="zh-TW" sz="2000" dirty="0"/>
          </a:p>
          <a:p>
            <a:pPr lvl="1">
              <a:lnSpc>
                <a:spcPct val="80000"/>
              </a:lnSpc>
            </a:pPr>
            <a:r>
              <a:rPr lang="en-US" altLang="zh-TW" dirty="0"/>
              <a:t>On the audit day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Duration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45 min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Responsible Party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Audit Leader / Team Supervisor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Participants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Audit Teams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Actions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Collect water consumption information in all water using points in schools within the time frame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Fill in the corresponding worksheets nos. 1 to 8</a:t>
            </a:r>
          </a:p>
        </p:txBody>
      </p:sp>
    </p:spTree>
    <p:extLst>
      <p:ext uri="{BB962C8B-B14F-4D97-AF65-F5344CB8AC3E}">
        <p14:creationId xmlns:p14="http://schemas.microsoft.com/office/powerpoint/2010/main" val="2876637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>
          <a:xfrm>
            <a:off x="769257" y="697623"/>
            <a:ext cx="9347200" cy="1303867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dirty="0"/>
              <a:t>Step 3 – Group discussion and </a:t>
            </a:r>
            <a:r>
              <a:rPr lang="en-US" altLang="zh-TW" sz="3600" dirty="0" smtClean="0"/>
              <a:t>presentation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直排文字版面配置區 22"/>
          <p:cNvSpPr>
            <a:spLocks noGrp="1"/>
          </p:cNvSpPr>
          <p:nvPr>
            <p:ph type="body" orient="vert" idx="1"/>
          </p:nvPr>
        </p:nvSpPr>
        <p:spPr>
          <a:xfrm>
            <a:off x="1204079" y="1729950"/>
            <a:ext cx="6798736" cy="3567765"/>
          </a:xfrm>
        </p:spPr>
        <p:txBody>
          <a:bodyPr vert="horz"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TW" sz="1800" dirty="0" err="1"/>
              <a:t>Programme</a:t>
            </a:r>
            <a:endParaRPr lang="en-US" altLang="zh-TW" sz="1800" dirty="0"/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On the audit day</a:t>
            </a:r>
          </a:p>
          <a:p>
            <a:pPr>
              <a:lnSpc>
                <a:spcPct val="80000"/>
              </a:lnSpc>
            </a:pPr>
            <a:r>
              <a:rPr lang="en-US" altLang="zh-TW" sz="1800" dirty="0"/>
              <a:t>Duration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30-45 min</a:t>
            </a:r>
          </a:p>
          <a:p>
            <a:pPr>
              <a:lnSpc>
                <a:spcPct val="80000"/>
              </a:lnSpc>
            </a:pPr>
            <a:r>
              <a:rPr lang="en-US" altLang="zh-TW" sz="1800" dirty="0"/>
              <a:t>Responsible Party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Audit Leader / Team Supervisor</a:t>
            </a:r>
          </a:p>
          <a:p>
            <a:pPr>
              <a:lnSpc>
                <a:spcPct val="80000"/>
              </a:lnSpc>
            </a:pPr>
            <a:r>
              <a:rPr lang="en-US" altLang="zh-TW" sz="1800" dirty="0"/>
              <a:t>Participants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Audit Teams</a:t>
            </a:r>
          </a:p>
          <a:p>
            <a:pPr>
              <a:lnSpc>
                <a:spcPct val="80000"/>
              </a:lnSpc>
            </a:pPr>
            <a:r>
              <a:rPr lang="en-US" altLang="zh-TW" sz="1800" dirty="0"/>
              <a:t>Actions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Discuss among team members their findings during the audit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Identify areas where water conservation is possible 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Propose suitable measures to improve efficiency in school (complete worksheet no. 12)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Present their ideas in front of all teams</a:t>
            </a:r>
          </a:p>
        </p:txBody>
      </p:sp>
    </p:spTree>
    <p:extLst>
      <p:ext uri="{BB962C8B-B14F-4D97-AF65-F5344CB8AC3E}">
        <p14:creationId xmlns:p14="http://schemas.microsoft.com/office/powerpoint/2010/main" val="29429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Background</a:t>
            </a:r>
            <a:endParaRPr lang="zh-HK" altLang="en-US" dirty="0"/>
          </a:p>
        </p:txBody>
      </p:sp>
      <p:sp>
        <p:nvSpPr>
          <p:cNvPr id="10" name="直排文字版面配置區 9"/>
          <p:cNvSpPr>
            <a:spLocks noGrp="1"/>
          </p:cNvSpPr>
          <p:nvPr>
            <p:ph type="body" orient="vert" idx="1"/>
          </p:nvPr>
        </p:nvSpPr>
        <p:spPr>
          <a:xfrm>
            <a:off x="1191854" y="2205322"/>
            <a:ext cx="6872853" cy="3970626"/>
          </a:xfrm>
        </p:spPr>
        <p:txBody>
          <a:bodyPr vert="horz">
            <a:noAutofit/>
          </a:bodyPr>
          <a:lstStyle/>
          <a:p>
            <a:r>
              <a:rPr lang="en-US" altLang="zh-TW" sz="2000" dirty="0">
                <a:ea typeface="+mj-ea"/>
              </a:rPr>
              <a:t>The HKSAR government is implementing the Total Water Management </a:t>
            </a:r>
            <a:r>
              <a:rPr lang="en-US" altLang="zh-TW" sz="2000" dirty="0" smtClean="0">
                <a:ea typeface="+mj-ea"/>
              </a:rPr>
              <a:t>(TWM) strategy </a:t>
            </a:r>
            <a:r>
              <a:rPr lang="en-US" altLang="zh-TW" sz="2000" dirty="0">
                <a:ea typeface="+mj-ea"/>
              </a:rPr>
              <a:t>for Hong Kong. </a:t>
            </a:r>
          </a:p>
          <a:p>
            <a:r>
              <a:rPr lang="en-US" altLang="zh-TW" sz="2000" dirty="0">
                <a:ea typeface="+mj-ea"/>
              </a:rPr>
              <a:t>The TWM strategy puts emphasis on containing growth of water demand through conservation and will also strengthen water supply management.</a:t>
            </a:r>
          </a:p>
          <a:p>
            <a:r>
              <a:rPr lang="en-US" altLang="zh-TW" sz="2000" dirty="0">
                <a:ea typeface="+mj-ea"/>
              </a:rPr>
              <a:t>The enhancement of public education on water conservation is one of the key initiatives to contain the growth of water demand.</a:t>
            </a:r>
          </a:p>
          <a:p>
            <a:r>
              <a:rPr lang="en-US" altLang="zh-TW" sz="2000" dirty="0">
                <a:ea typeface="+mj-ea"/>
              </a:rPr>
              <a:t>Water Supplies Department (WSD) launches School Water Audit(SWA) to educate the young pupils about water conservation and to encourage them to relay the message and practice to their peers and </a:t>
            </a:r>
            <a:r>
              <a:rPr lang="en-US" altLang="zh-TW" sz="2000" dirty="0" smtClean="0">
                <a:ea typeface="+mj-ea"/>
              </a:rPr>
              <a:t>family.</a:t>
            </a:r>
            <a:endParaRPr lang="en-US" altLang="zh-TW" sz="20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4169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168400" y="755680"/>
            <a:ext cx="7473648" cy="1303867"/>
          </a:xfrm>
        </p:spPr>
        <p:txBody>
          <a:bodyPr>
            <a:noAutofit/>
          </a:bodyPr>
          <a:lstStyle/>
          <a:p>
            <a:pPr algn="l"/>
            <a:r>
              <a:rPr lang="en-US" altLang="zh-TW" sz="3600" dirty="0"/>
              <a:t>Step 4 – Water meter reading for a week</a:t>
            </a:r>
            <a:endParaRPr lang="zh-HK" altLang="en-US" sz="3600" dirty="0">
              <a:latin typeface="+mj-ea"/>
            </a:endParaRPr>
          </a:p>
        </p:txBody>
      </p:sp>
      <p:sp>
        <p:nvSpPr>
          <p:cNvPr id="6" name="直排文字版面配置區 5"/>
          <p:cNvSpPr>
            <a:spLocks noGrp="1"/>
          </p:cNvSpPr>
          <p:nvPr>
            <p:ph type="body" orient="vert" idx="1"/>
          </p:nvPr>
        </p:nvSpPr>
        <p:spPr>
          <a:xfrm>
            <a:off x="1168400" y="1757477"/>
            <a:ext cx="6798736" cy="3385733"/>
          </a:xfrm>
        </p:spPr>
        <p:txBody>
          <a:bodyPr vert="horz"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TW" sz="2000" dirty="0" err="1"/>
              <a:t>Programme</a:t>
            </a:r>
            <a:endParaRPr lang="en-US" altLang="zh-TW" sz="2000" dirty="0"/>
          </a:p>
          <a:p>
            <a:pPr lvl="1">
              <a:lnSpc>
                <a:spcPct val="80000"/>
              </a:lnSpc>
            </a:pPr>
            <a:r>
              <a:rPr lang="en-US" altLang="zh-TW" dirty="0"/>
              <a:t>In the week of the audit day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Responsible Party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Audit Leader / Team Supervisor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Participants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Designated Audit Teams / teachers / staff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Actions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Record the water meter readings before and after normal school days for a week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Fill in worksheet nos. 9 to 11 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168400" y="5715000"/>
            <a:ext cx="674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altLang="zh-TW" sz="1400" dirty="0"/>
              <a:t>Note: Please refer to “</a:t>
            </a:r>
            <a:r>
              <a:rPr lang="en-US" altLang="zh-TW" sz="1400" b="1" dirty="0"/>
              <a:t>Meter Reading Guidelines</a:t>
            </a:r>
            <a:r>
              <a:rPr lang="en-US" altLang="zh-TW" sz="1400" dirty="0"/>
              <a:t>” for details about reading a water meter.</a:t>
            </a:r>
          </a:p>
          <a:p>
            <a:pPr marL="0" lvl="2"/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0" name="Picture 2" descr="D:\Users\wcon_plm8\Desktop\New\Untitled-3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57" y="1993356"/>
            <a:ext cx="2694214" cy="172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49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7078134" cy="1303867"/>
          </a:xfrm>
        </p:spPr>
        <p:txBody>
          <a:bodyPr>
            <a:noAutofit/>
          </a:bodyPr>
          <a:lstStyle/>
          <a:p>
            <a:pPr algn="l"/>
            <a:r>
              <a:rPr lang="en-US" altLang="zh-TW" sz="3600" dirty="0"/>
              <a:t>Step 5 – Water meter reading before and after holiday (if necessary)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>
          <a:xfrm>
            <a:off x="1168400" y="2096435"/>
            <a:ext cx="6798736" cy="3385733"/>
          </a:xfrm>
        </p:spPr>
        <p:txBody>
          <a:bodyPr vert="horz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TW" sz="2000" dirty="0" err="1"/>
              <a:t>Programme</a:t>
            </a:r>
            <a:endParaRPr lang="en-US" altLang="zh-TW" sz="2000" dirty="0"/>
          </a:p>
          <a:p>
            <a:pPr lvl="1">
              <a:lnSpc>
                <a:spcPct val="90000"/>
              </a:lnSpc>
            </a:pPr>
            <a:r>
              <a:rPr lang="en-US" altLang="zh-TW" dirty="0"/>
              <a:t>The next long holiday after the audit day</a:t>
            </a:r>
          </a:p>
          <a:p>
            <a:pPr>
              <a:lnSpc>
                <a:spcPct val="90000"/>
              </a:lnSpc>
            </a:pPr>
            <a:r>
              <a:rPr lang="en-US" altLang="zh-TW" sz="2000" dirty="0"/>
              <a:t>Responsible Party</a:t>
            </a:r>
          </a:p>
          <a:p>
            <a:pPr lvl="1">
              <a:lnSpc>
                <a:spcPct val="90000"/>
              </a:lnSpc>
            </a:pPr>
            <a:r>
              <a:rPr lang="en-US" altLang="zh-TW" dirty="0"/>
              <a:t>Audit Leader / Team Supervisor</a:t>
            </a:r>
          </a:p>
          <a:p>
            <a:pPr>
              <a:lnSpc>
                <a:spcPct val="90000"/>
              </a:lnSpc>
            </a:pPr>
            <a:r>
              <a:rPr lang="en-US" altLang="zh-TW" sz="2000" dirty="0"/>
              <a:t>Participants</a:t>
            </a:r>
          </a:p>
          <a:p>
            <a:pPr lvl="1">
              <a:lnSpc>
                <a:spcPct val="90000"/>
              </a:lnSpc>
            </a:pPr>
            <a:r>
              <a:rPr lang="en-US" altLang="zh-TW" dirty="0"/>
              <a:t>Designated Audit Teams / teachers / staff</a:t>
            </a:r>
          </a:p>
          <a:p>
            <a:pPr>
              <a:lnSpc>
                <a:spcPct val="90000"/>
              </a:lnSpc>
            </a:pPr>
            <a:r>
              <a:rPr lang="en-US" altLang="zh-TW" sz="2000" dirty="0"/>
              <a:t>Actions</a:t>
            </a:r>
          </a:p>
          <a:p>
            <a:pPr lvl="1">
              <a:lnSpc>
                <a:spcPct val="90000"/>
              </a:lnSpc>
            </a:pPr>
            <a:r>
              <a:rPr lang="en-US" altLang="zh-TW" dirty="0"/>
              <a:t>Record the water meter readings before and after long holiday</a:t>
            </a:r>
          </a:p>
          <a:p>
            <a:pPr lvl="1">
              <a:lnSpc>
                <a:spcPct val="90000"/>
              </a:lnSpc>
            </a:pPr>
            <a:r>
              <a:rPr lang="en-US" altLang="zh-TW" dirty="0"/>
              <a:t>Fill in worksheet nos. 9 to 11 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299029" y="6020268"/>
            <a:ext cx="674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altLang="zh-TW" sz="1400" dirty="0"/>
              <a:t>Note: Please refer to “</a:t>
            </a:r>
            <a:r>
              <a:rPr lang="en-US" altLang="zh-TW" sz="1400" b="1" dirty="0"/>
              <a:t>Meter Reading Guidelines</a:t>
            </a:r>
            <a:r>
              <a:rPr lang="en-US" altLang="zh-TW" sz="1400" dirty="0"/>
              <a:t>” for details about reading a water meter.</a:t>
            </a:r>
          </a:p>
          <a:p>
            <a:pPr marL="0" lvl="2"/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78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Follow-ups</a:t>
            </a:r>
            <a:endParaRPr lang="zh-HK" altLang="en-US" dirty="0"/>
          </a:p>
        </p:txBody>
      </p:sp>
      <p:pic>
        <p:nvPicPr>
          <p:cNvPr id="8194" name="Picture 2" descr="D:\Users\wcon_plm8\Desktop\New\Untitled-4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14" y="3619500"/>
            <a:ext cx="3211467" cy="285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87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147836" y="784708"/>
            <a:ext cx="7183363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/>
              <a:t>Step 1 – Creativity activities for pupils</a:t>
            </a:r>
            <a:endParaRPr lang="zh-HK" altLang="en-US" dirty="0">
              <a:latin typeface="+mj-ea"/>
            </a:endParaRPr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>
          <a:xfrm>
            <a:off x="1176865" y="1911840"/>
            <a:ext cx="6798736" cy="4512040"/>
          </a:xfrm>
        </p:spPr>
        <p:txBody>
          <a:bodyPr vert="horz"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err="1"/>
              <a:t>Programme</a:t>
            </a:r>
            <a:endParaRPr lang="en-US" altLang="zh-TW" dirty="0"/>
          </a:p>
          <a:p>
            <a:pPr lvl="1">
              <a:lnSpc>
                <a:spcPct val="80000"/>
              </a:lnSpc>
            </a:pPr>
            <a:r>
              <a:rPr lang="en-US" altLang="zh-TW" dirty="0"/>
              <a:t>On the audit day or after the event day</a:t>
            </a:r>
          </a:p>
          <a:p>
            <a:pPr>
              <a:lnSpc>
                <a:spcPct val="80000"/>
              </a:lnSpc>
            </a:pPr>
            <a:r>
              <a:rPr lang="en-US" altLang="zh-TW" dirty="0"/>
              <a:t>Duration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30-45 min</a:t>
            </a:r>
          </a:p>
          <a:p>
            <a:pPr>
              <a:lnSpc>
                <a:spcPct val="80000"/>
              </a:lnSpc>
            </a:pPr>
            <a:r>
              <a:rPr lang="en-US" altLang="zh-TW" dirty="0"/>
              <a:t>Responsible Party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Audit Leader / Team Supervisor</a:t>
            </a:r>
          </a:p>
          <a:p>
            <a:pPr>
              <a:lnSpc>
                <a:spcPct val="80000"/>
              </a:lnSpc>
            </a:pPr>
            <a:r>
              <a:rPr lang="en-US" altLang="zh-TW" dirty="0"/>
              <a:t>Participants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Audit Teams</a:t>
            </a:r>
          </a:p>
          <a:p>
            <a:pPr>
              <a:lnSpc>
                <a:spcPct val="80000"/>
              </a:lnSpc>
            </a:pPr>
            <a:r>
              <a:rPr lang="en-US" altLang="zh-TW" dirty="0"/>
              <a:t>Actions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Promote water conservation in schools by completing</a:t>
            </a:r>
          </a:p>
          <a:p>
            <a:pPr lvl="2">
              <a:lnSpc>
                <a:spcPct val="80000"/>
              </a:lnSpc>
            </a:pPr>
            <a:r>
              <a:rPr lang="en-US" altLang="zh-TW" dirty="0"/>
              <a:t>“</a:t>
            </a:r>
            <a:r>
              <a:rPr lang="en-US" altLang="zh-TW" b="1" dirty="0"/>
              <a:t>Comic Design</a:t>
            </a:r>
            <a:r>
              <a:rPr lang="en-US" altLang="zh-TW" dirty="0"/>
              <a:t>”</a:t>
            </a:r>
          </a:p>
          <a:p>
            <a:endParaRPr lang="zh-HK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45145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3323" y="1089508"/>
            <a:ext cx="6798734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/>
              <a:t>Step 2 – Implementation of water saving activities and monitoring water consumption</a:t>
            </a:r>
            <a:endParaRPr lang="zh-HK" altLang="en-US" dirty="0">
              <a:latin typeface="+mj-ea"/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84698" y="2526675"/>
            <a:ext cx="7075357" cy="4092315"/>
          </a:xfrm>
        </p:spPr>
        <p:txBody>
          <a:bodyPr vert="horz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2000" dirty="0" err="1"/>
              <a:t>Programme</a:t>
            </a:r>
            <a:endParaRPr lang="en-US" altLang="zh-TW" sz="2000" dirty="0"/>
          </a:p>
          <a:p>
            <a:pPr lvl="1">
              <a:lnSpc>
                <a:spcPct val="90000"/>
              </a:lnSpc>
            </a:pPr>
            <a:r>
              <a:rPr lang="en-US" altLang="zh-TW" dirty="0"/>
              <a:t>1 week after the audit</a:t>
            </a:r>
          </a:p>
          <a:p>
            <a:pPr>
              <a:lnSpc>
                <a:spcPct val="90000"/>
              </a:lnSpc>
            </a:pPr>
            <a:r>
              <a:rPr lang="en-US" altLang="zh-TW" sz="2000" dirty="0"/>
              <a:t>Responsible Party</a:t>
            </a:r>
          </a:p>
          <a:p>
            <a:pPr lvl="1">
              <a:lnSpc>
                <a:spcPct val="90000"/>
              </a:lnSpc>
            </a:pPr>
            <a:r>
              <a:rPr lang="en-US" altLang="zh-TW" dirty="0"/>
              <a:t>Audit Leader / Team Supervisor</a:t>
            </a:r>
          </a:p>
          <a:p>
            <a:pPr>
              <a:lnSpc>
                <a:spcPct val="90000"/>
              </a:lnSpc>
            </a:pPr>
            <a:r>
              <a:rPr lang="en-US" altLang="zh-TW" sz="2000" dirty="0"/>
              <a:t>Actions</a:t>
            </a:r>
          </a:p>
          <a:p>
            <a:pPr lvl="1">
              <a:lnSpc>
                <a:spcPct val="90000"/>
              </a:lnSpc>
            </a:pPr>
            <a:r>
              <a:rPr lang="en-US" altLang="zh-TW" dirty="0"/>
              <a:t>Reduce school water consumption by</a:t>
            </a:r>
          </a:p>
          <a:p>
            <a:pPr lvl="2">
              <a:lnSpc>
                <a:spcPct val="90000"/>
              </a:lnSpc>
            </a:pPr>
            <a:r>
              <a:rPr lang="en-US" altLang="zh-TW" sz="2000" dirty="0"/>
              <a:t>developing and carrying out a water-efficiency action plan (complete worksheet no. 13)</a:t>
            </a:r>
          </a:p>
          <a:p>
            <a:pPr lvl="1">
              <a:lnSpc>
                <a:spcPct val="90000"/>
              </a:lnSpc>
            </a:pPr>
            <a:r>
              <a:rPr lang="en-US" altLang="zh-TW" dirty="0"/>
              <a:t>Monitor school water consumption by</a:t>
            </a:r>
          </a:p>
          <a:p>
            <a:pPr lvl="2">
              <a:lnSpc>
                <a:spcPct val="90000"/>
              </a:lnSpc>
            </a:pPr>
            <a:r>
              <a:rPr lang="en-US" altLang="zh-TW" sz="2000" dirty="0"/>
              <a:t> checking water bills / meter readings </a:t>
            </a:r>
            <a:r>
              <a:rPr lang="en-US" altLang="zh-TW" sz="2000" dirty="0" smtClean="0"/>
              <a:t>regularly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279113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>
          <a:xfrm>
            <a:off x="1146884" y="2118712"/>
            <a:ext cx="6798736" cy="3759574"/>
          </a:xfrm>
        </p:spPr>
        <p:txBody>
          <a:bodyPr vert="horz"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TW" sz="1800" dirty="0" err="1"/>
              <a:t>Programme</a:t>
            </a:r>
            <a:endParaRPr lang="en-US" altLang="zh-TW" sz="1800" dirty="0"/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1 week after the audit</a:t>
            </a:r>
          </a:p>
          <a:p>
            <a:pPr>
              <a:lnSpc>
                <a:spcPct val="80000"/>
              </a:lnSpc>
            </a:pPr>
            <a:r>
              <a:rPr lang="en-US" altLang="zh-TW" sz="1800" dirty="0"/>
              <a:t>Responsible Party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Audit Leader / Team Supervisor</a:t>
            </a:r>
          </a:p>
          <a:p>
            <a:pPr>
              <a:lnSpc>
                <a:spcPct val="80000"/>
              </a:lnSpc>
            </a:pPr>
            <a:r>
              <a:rPr lang="en-US" altLang="zh-TW" sz="1800" dirty="0"/>
              <a:t>Actions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Inform WSD that your school has completed the SWA by sending the followings to </a:t>
            </a:r>
            <a:r>
              <a:rPr lang="en-US" altLang="zh-TW" sz="1800" dirty="0">
                <a:hlinkClick r:id="rId3"/>
              </a:rPr>
              <a:t>waterconservation@wsd.gov.hk</a:t>
            </a:r>
            <a:r>
              <a:rPr lang="en-US" altLang="zh-TW" sz="1800" dirty="0"/>
              <a:t> titled “School Water Audit”</a:t>
            </a:r>
          </a:p>
          <a:p>
            <a:pPr lvl="2">
              <a:lnSpc>
                <a:spcPct val="80000"/>
              </a:lnSpc>
            </a:pPr>
            <a:r>
              <a:rPr lang="en-US" altLang="zh-TW" dirty="0"/>
              <a:t>the completed worksheet nos. 9-13 with your school name marked on it</a:t>
            </a:r>
          </a:p>
          <a:p>
            <a:pPr lvl="2">
              <a:lnSpc>
                <a:spcPct val="80000"/>
              </a:lnSpc>
            </a:pPr>
            <a:r>
              <a:rPr lang="en-US" altLang="zh-TW" dirty="0"/>
              <a:t>five photos taken on the audit day</a:t>
            </a:r>
          </a:p>
          <a:p>
            <a:pPr lvl="1">
              <a:lnSpc>
                <a:spcPct val="80000"/>
              </a:lnSpc>
            </a:pPr>
            <a:r>
              <a:rPr lang="en-US" altLang="zh-TW" sz="1800" dirty="0"/>
              <a:t>Reduce water consumption in school by</a:t>
            </a:r>
          </a:p>
          <a:p>
            <a:pPr lvl="2">
              <a:lnSpc>
                <a:spcPct val="80000"/>
              </a:lnSpc>
            </a:pPr>
            <a:r>
              <a:rPr lang="en-US" altLang="zh-TW" dirty="0"/>
              <a:t>assisting in the investigation of high or unusual water consumption if deemed necessary by WSD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915337"/>
            <a:ext cx="7139820" cy="1303867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/>
              <a:t>Step 3 – Notification </a:t>
            </a:r>
            <a:r>
              <a:rPr lang="en-US" altLang="zh-TW" dirty="0" smtClean="0"/>
              <a:t>to WSD</a:t>
            </a:r>
            <a:endParaRPr lang="zh-TW" altLang="en-US" dirty="0" smtClean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137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61875" y="2624216"/>
            <a:ext cx="6798735" cy="1303867"/>
          </a:xfrm>
        </p:spPr>
        <p:txBody>
          <a:bodyPr>
            <a:normAutofit/>
          </a:bodyPr>
          <a:lstStyle/>
          <a:p>
            <a:r>
              <a:rPr lang="en-US" altLang="zh-TW" sz="6000" dirty="0" smtClean="0"/>
              <a:t>END</a:t>
            </a:r>
            <a:endParaRPr lang="zh-HK" altLang="en-US" sz="6000" dirty="0"/>
          </a:p>
        </p:txBody>
      </p:sp>
      <p:pic>
        <p:nvPicPr>
          <p:cNvPr id="10242" name="Picture 2" descr="D:\Users\wcon_plm8\Desktop\New\Untitled-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18" y="3351970"/>
            <a:ext cx="3492708" cy="350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46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Objectives</a:t>
            </a:r>
            <a:endParaRPr lang="zh-HK" altLang="en-US" dirty="0"/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161875" y="2055420"/>
            <a:ext cx="6798736" cy="3385733"/>
          </a:xfrm>
        </p:spPr>
        <p:txBody>
          <a:bodyPr vert="horz"/>
          <a:lstStyle/>
          <a:p>
            <a:r>
              <a:rPr lang="en-US" altLang="zh-TW" dirty="0">
                <a:ea typeface="+mj-ea"/>
              </a:rPr>
              <a:t>Educate primary pupils the knowledge and method of water conservation</a:t>
            </a:r>
          </a:p>
          <a:p>
            <a:r>
              <a:rPr lang="en-US" altLang="zh-TW" dirty="0">
                <a:ea typeface="+mj-ea"/>
              </a:rPr>
              <a:t>Develop appropriate water conservation practices in primary schools</a:t>
            </a:r>
          </a:p>
          <a:p>
            <a:r>
              <a:rPr lang="en-US" altLang="zh-TW" dirty="0">
                <a:ea typeface="+mj-ea"/>
              </a:rPr>
              <a:t>Encourage primary pupils to practice and promote water saving</a:t>
            </a:r>
          </a:p>
          <a:p>
            <a:endParaRPr lang="zh-HK" altLang="en-US" dirty="0"/>
          </a:p>
        </p:txBody>
      </p:sp>
      <p:pic>
        <p:nvPicPr>
          <p:cNvPr id="6" name="Picture 3" descr="\\taiyar\WSD\Primary\Water Save Dave\WSD3.png">
            <a:extLst>
              <a:ext uri="{FF2B5EF4-FFF2-40B4-BE49-F238E27FC236}">
                <a16:creationId xmlns:a16="http://schemas.microsoft.com/office/drawing/2014/main" xmlns="" id="{C797CB1F-1786-43E7-B6EB-FD6389022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6605" y="4229331"/>
            <a:ext cx="2163762" cy="2478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460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Benefits</a:t>
            </a:r>
            <a:endParaRPr lang="zh-HK" altLang="en-US" dirty="0"/>
          </a:p>
        </p:txBody>
      </p:sp>
      <p:sp>
        <p:nvSpPr>
          <p:cNvPr id="6" name="直排文字版面配置區 5"/>
          <p:cNvSpPr>
            <a:spLocks noGrp="1"/>
          </p:cNvSpPr>
          <p:nvPr>
            <p:ph type="body" orient="vert" idx="1"/>
          </p:nvPr>
        </p:nvSpPr>
        <p:spPr>
          <a:xfrm>
            <a:off x="1161876" y="1995460"/>
            <a:ext cx="6798736" cy="3385733"/>
          </a:xfrm>
        </p:spPr>
        <p:txBody>
          <a:bodyPr vert="horz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TW" dirty="0"/>
              <a:t>Pupils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/>
              <a:t>Learn water conservation concepts &amp; </a:t>
            </a:r>
            <a:r>
              <a:rPr lang="en-US" altLang="zh-TW" sz="2400" dirty="0" smtClean="0"/>
              <a:t>teamwork</a:t>
            </a:r>
            <a:endParaRPr lang="en-US" altLang="zh-TW" sz="2400" dirty="0"/>
          </a:p>
          <a:p>
            <a:pPr>
              <a:lnSpc>
                <a:spcPct val="90000"/>
              </a:lnSpc>
            </a:pPr>
            <a:r>
              <a:rPr lang="en-US" altLang="zh-TW" dirty="0"/>
              <a:t>Teachers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/>
              <a:t>Comb</a:t>
            </a:r>
            <a:r>
              <a:rPr lang="en-US" altLang="zh-CN" sz="2400" dirty="0"/>
              <a:t>in</a:t>
            </a:r>
            <a:r>
              <a:rPr lang="en-US" altLang="zh-TW" sz="2400" dirty="0"/>
              <a:t>e SWA with current teaching </a:t>
            </a:r>
            <a:r>
              <a:rPr lang="en-US" altLang="zh-TW" sz="2400" dirty="0" err="1"/>
              <a:t>programme</a:t>
            </a:r>
            <a:r>
              <a:rPr lang="en-US" altLang="zh-TW" sz="2400" dirty="0"/>
              <a:t>(s), such as General Studies, project learning, environmental activities, etc.</a:t>
            </a:r>
          </a:p>
          <a:p>
            <a:pPr>
              <a:lnSpc>
                <a:spcPct val="90000"/>
              </a:lnSpc>
            </a:pPr>
            <a:r>
              <a:rPr lang="en-US" altLang="zh-TW" dirty="0"/>
              <a:t>Schools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/>
              <a:t>Achieve lower water consumption and water fee 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/>
              <a:t>Contribute to environmental protection and work together to be a green </a:t>
            </a:r>
            <a:r>
              <a:rPr lang="en-US" altLang="zh-TW" sz="2400" dirty="0" smtClean="0"/>
              <a:t>campus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2636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Target Participants</a:t>
            </a:r>
            <a:endParaRPr lang="zh-HK" altLang="en-US" dirty="0"/>
          </a:p>
        </p:txBody>
      </p:sp>
      <p:sp>
        <p:nvSpPr>
          <p:cNvPr id="11" name="直排文字版面配置區 10"/>
          <p:cNvSpPr>
            <a:spLocks noGrp="1"/>
          </p:cNvSpPr>
          <p:nvPr>
            <p:ph type="body" orient="vert" idx="1"/>
          </p:nvPr>
        </p:nvSpPr>
        <p:spPr>
          <a:xfrm>
            <a:off x="1176865" y="2038662"/>
            <a:ext cx="6798736" cy="4107305"/>
          </a:xfrm>
        </p:spPr>
        <p:txBody>
          <a:bodyPr vert="horz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dirty="0"/>
              <a:t>Primary schools and pupils, preferably </a:t>
            </a:r>
            <a:r>
              <a:rPr lang="en-US" altLang="zh-TW" dirty="0">
                <a:solidFill>
                  <a:srgbClr val="D60093"/>
                </a:solidFill>
              </a:rPr>
              <a:t>primary 4 or above</a:t>
            </a:r>
            <a:r>
              <a:rPr lang="en-US" altLang="zh-TW" dirty="0"/>
              <a:t> pupils</a:t>
            </a:r>
            <a:r>
              <a:rPr lang="en-US" altLang="zh-TW" b="1" dirty="0"/>
              <a:t> </a:t>
            </a:r>
            <a:endParaRPr lang="en-US" altLang="zh-TW" dirty="0"/>
          </a:p>
          <a:p>
            <a:pPr>
              <a:lnSpc>
                <a:spcPct val="90000"/>
              </a:lnSpc>
            </a:pPr>
            <a:r>
              <a:rPr lang="en-US" altLang="zh-TW" dirty="0"/>
              <a:t>Reasons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/>
              <a:t>Recommend for primary 4 or above pupils, who should have </a:t>
            </a:r>
            <a:r>
              <a:rPr lang="en-US" altLang="zh-TW" sz="2400" dirty="0" smtClean="0"/>
              <a:t>some </a:t>
            </a:r>
            <a:r>
              <a:rPr lang="en-US" altLang="zh-TW" sz="2400" dirty="0"/>
              <a:t>knowledge on the measurement of volume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/>
              <a:t>Supplement General Studies for primary pupils regarding water resources 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/>
              <a:t>Not recommend for primary 3 or below pupils for safety reason</a:t>
            </a:r>
          </a:p>
          <a:p>
            <a:pPr lvl="1">
              <a:lnSpc>
                <a:spcPct val="90000"/>
              </a:lnSpc>
              <a:buNone/>
            </a:pPr>
            <a:endParaRPr lang="en-US" altLang="zh-TW" sz="2400" dirty="0"/>
          </a:p>
          <a:p>
            <a:pPr>
              <a:lnSpc>
                <a:spcPct val="90000"/>
              </a:lnSpc>
            </a:pPr>
            <a:endParaRPr lang="en-US" altLang="zh-TW" dirty="0"/>
          </a:p>
          <a:p>
            <a:pPr>
              <a:lnSpc>
                <a:spcPct val="90000"/>
              </a:lnSpc>
            </a:pPr>
            <a:endParaRPr lang="en-US" altLang="zh-TW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865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8648" y="824517"/>
            <a:ext cx="6798734" cy="1303867"/>
          </a:xfrm>
        </p:spPr>
        <p:txBody>
          <a:bodyPr/>
          <a:lstStyle/>
          <a:p>
            <a:pPr algn="l"/>
            <a:r>
              <a:rPr lang="en-US" altLang="zh-TW" dirty="0"/>
              <a:t>Activity Flow Chart</a:t>
            </a:r>
            <a:endParaRPr lang="zh-HK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912875488"/>
              </p:ext>
            </p:extLst>
          </p:nvPr>
        </p:nvGraphicFramePr>
        <p:xfrm>
          <a:off x="613680" y="2324554"/>
          <a:ext cx="2754086" cy="4046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8" name="資料庫圖表 47"/>
          <p:cNvGraphicFramePr/>
          <p:nvPr>
            <p:extLst>
              <p:ext uri="{D42A27DB-BD31-4B8C-83A1-F6EECF244321}">
                <p14:modId xmlns:p14="http://schemas.microsoft.com/office/powerpoint/2010/main" val="2448933796"/>
              </p:ext>
            </p:extLst>
          </p:nvPr>
        </p:nvGraphicFramePr>
        <p:xfrm>
          <a:off x="3185397" y="2331040"/>
          <a:ext cx="2754086" cy="4039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9" name="資料庫圖表 48"/>
          <p:cNvGraphicFramePr/>
          <p:nvPr>
            <p:extLst>
              <p:ext uri="{D42A27DB-BD31-4B8C-83A1-F6EECF244321}">
                <p14:modId xmlns:p14="http://schemas.microsoft.com/office/powerpoint/2010/main" val="1295989163"/>
              </p:ext>
            </p:extLst>
          </p:nvPr>
        </p:nvGraphicFramePr>
        <p:xfrm>
          <a:off x="5759985" y="2338464"/>
          <a:ext cx="2754086" cy="3327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674556" y="1903751"/>
            <a:ext cx="2578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ea typeface="華康POP1體W7(P)" pitchFamily="82" charset="-120"/>
              </a:rPr>
              <a:t>Pre-audit preparation</a:t>
            </a:r>
          </a:p>
          <a:p>
            <a:endParaRPr lang="zh-HK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867463" y="1916350"/>
            <a:ext cx="161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Audit</a:t>
            </a:r>
            <a:endParaRPr lang="zh-HK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235908" y="1946330"/>
            <a:ext cx="280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Follow-ups</a:t>
            </a:r>
          </a:p>
        </p:txBody>
      </p:sp>
    </p:spTree>
    <p:extLst>
      <p:ext uri="{BB962C8B-B14F-4D97-AF65-F5344CB8AC3E}">
        <p14:creationId xmlns:p14="http://schemas.microsoft.com/office/powerpoint/2010/main" val="25695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Pre-audit Preparation</a:t>
            </a:r>
            <a:endParaRPr lang="zh-HK" altLang="en-US" dirty="0"/>
          </a:p>
        </p:txBody>
      </p:sp>
      <p:pic>
        <p:nvPicPr>
          <p:cNvPr id="18" name="Picture 2" descr="\\Taiyar\WSD\Primary\Artwork from WSD\Water Save Dave\Artwork\jpg\WSD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8580" y="3360676"/>
            <a:ext cx="2698303" cy="3155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613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161875" y="735454"/>
            <a:ext cx="7502439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/>
              <a:t>Step 1 – Meeting of school management</a:t>
            </a:r>
            <a:endParaRPr lang="zh-HK" altLang="en-US" dirty="0">
              <a:latin typeface="+mj-ea"/>
            </a:endParaRPr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>
          <a:xfrm>
            <a:off x="1132846" y="1793585"/>
            <a:ext cx="7168849" cy="4528457"/>
          </a:xfrm>
        </p:spPr>
        <p:txBody>
          <a:bodyPr vert="horz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TW" dirty="0" err="1"/>
              <a:t>Programme</a:t>
            </a:r>
            <a:endParaRPr lang="en-US" altLang="zh-TW" dirty="0"/>
          </a:p>
          <a:p>
            <a:pPr lvl="1">
              <a:lnSpc>
                <a:spcPct val="90000"/>
              </a:lnSpc>
            </a:pPr>
            <a:r>
              <a:rPr lang="en-US" altLang="zh-TW" dirty="0"/>
              <a:t>6 weeks ahead of the audit</a:t>
            </a:r>
          </a:p>
          <a:p>
            <a:pPr>
              <a:lnSpc>
                <a:spcPct val="90000"/>
              </a:lnSpc>
            </a:pPr>
            <a:r>
              <a:rPr lang="en-US" altLang="zh-TW" dirty="0"/>
              <a:t>Responsible Party</a:t>
            </a:r>
          </a:p>
          <a:p>
            <a:pPr lvl="1">
              <a:lnSpc>
                <a:spcPct val="90000"/>
              </a:lnSpc>
            </a:pPr>
            <a:r>
              <a:rPr lang="en-US" altLang="zh-TW" dirty="0"/>
              <a:t>School principal or supervisor</a:t>
            </a:r>
          </a:p>
          <a:p>
            <a:pPr>
              <a:lnSpc>
                <a:spcPct val="90000"/>
              </a:lnSpc>
            </a:pPr>
            <a:r>
              <a:rPr lang="en-US" altLang="zh-TW" dirty="0"/>
              <a:t>Participants</a:t>
            </a:r>
          </a:p>
          <a:p>
            <a:pPr lvl="1">
              <a:lnSpc>
                <a:spcPct val="90000"/>
              </a:lnSpc>
            </a:pPr>
            <a:r>
              <a:rPr lang="en-US" altLang="zh-TW" dirty="0"/>
              <a:t>Teachers and relevant working staff</a:t>
            </a:r>
          </a:p>
          <a:p>
            <a:pPr>
              <a:lnSpc>
                <a:spcPct val="90000"/>
              </a:lnSpc>
            </a:pPr>
            <a:r>
              <a:rPr lang="en-US" altLang="zh-TW" dirty="0"/>
              <a:t>Actions</a:t>
            </a:r>
          </a:p>
          <a:p>
            <a:pPr lvl="1">
              <a:lnSpc>
                <a:spcPct val="90000"/>
              </a:lnSpc>
            </a:pPr>
            <a:r>
              <a:rPr lang="en-US" altLang="zh-TW" dirty="0"/>
              <a:t>Discuss communication details and requirements of the SWA (assistance by the WSD staff if required)</a:t>
            </a:r>
          </a:p>
          <a:p>
            <a:pPr lvl="1">
              <a:lnSpc>
                <a:spcPct val="90000"/>
              </a:lnSpc>
            </a:pPr>
            <a:r>
              <a:rPr lang="en-US" altLang="zh-TW" dirty="0"/>
              <a:t>Nominate a person as the Audit Leader to oversee the SWA</a:t>
            </a:r>
          </a:p>
          <a:p>
            <a:pPr lvl="1">
              <a:lnSpc>
                <a:spcPct val="90000"/>
              </a:lnSpc>
            </a:pPr>
            <a:r>
              <a:rPr lang="en-US" altLang="zh-TW" dirty="0"/>
              <a:t>Decide on the date and time of the SWA</a:t>
            </a:r>
          </a:p>
        </p:txBody>
      </p:sp>
    </p:spTree>
    <p:extLst>
      <p:ext uri="{BB962C8B-B14F-4D97-AF65-F5344CB8AC3E}">
        <p14:creationId xmlns:p14="http://schemas.microsoft.com/office/powerpoint/2010/main" val="23062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76866" y="799223"/>
            <a:ext cx="6798734" cy="1303867"/>
          </a:xfrm>
        </p:spPr>
        <p:txBody>
          <a:bodyPr/>
          <a:lstStyle/>
          <a:p>
            <a:pPr algn="l"/>
            <a:r>
              <a:rPr lang="en-US" altLang="zh-TW" dirty="0"/>
              <a:t>Step 2 – Preparation for the audit</a:t>
            </a:r>
            <a:endParaRPr lang="zh-HK" altLang="en-US" dirty="0">
              <a:latin typeface="+mj-ea"/>
            </a:endParaRPr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>
          <a:xfrm>
            <a:off x="1133323" y="1866021"/>
            <a:ext cx="6798736" cy="3385733"/>
          </a:xfrm>
        </p:spPr>
        <p:txBody>
          <a:bodyPr vert="horz"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TW" sz="2000" dirty="0" err="1"/>
              <a:t>Programme</a:t>
            </a:r>
            <a:endParaRPr lang="en-US" altLang="zh-TW" sz="2000" dirty="0"/>
          </a:p>
          <a:p>
            <a:pPr lvl="1">
              <a:lnSpc>
                <a:spcPct val="80000"/>
              </a:lnSpc>
            </a:pPr>
            <a:r>
              <a:rPr lang="en-US" altLang="zh-TW" dirty="0"/>
              <a:t>3 weeks ahead of the audit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Responsible Party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Audit Leader (who may contact WSD for any enquiry)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Participants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Team Supervisors (teachers / school helpers)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Actions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Decide on the details for the audit</a:t>
            </a:r>
          </a:p>
          <a:p>
            <a:pPr lvl="2">
              <a:lnSpc>
                <a:spcPct val="80000"/>
              </a:lnSpc>
            </a:pPr>
            <a:r>
              <a:rPr lang="en-US" altLang="zh-TW" sz="2000" dirty="0"/>
              <a:t>Audit locations</a:t>
            </a:r>
          </a:p>
          <a:p>
            <a:pPr lvl="2">
              <a:lnSpc>
                <a:spcPct val="80000"/>
              </a:lnSpc>
            </a:pPr>
            <a:r>
              <a:rPr lang="en-US" altLang="zh-TW" sz="2000" dirty="0"/>
              <a:t>Manpower</a:t>
            </a:r>
          </a:p>
          <a:p>
            <a:pPr lvl="2">
              <a:lnSpc>
                <a:spcPct val="80000"/>
              </a:lnSpc>
            </a:pPr>
            <a:r>
              <a:rPr lang="en-US" altLang="zh-TW" sz="2000" dirty="0"/>
              <a:t>Equipment</a:t>
            </a:r>
          </a:p>
          <a:p>
            <a:pPr lvl="2">
              <a:lnSpc>
                <a:spcPct val="80000"/>
              </a:lnSpc>
            </a:pPr>
            <a:r>
              <a:rPr lang="en-US" altLang="zh-TW" sz="2000" dirty="0"/>
              <a:t>Audit routes</a:t>
            </a:r>
          </a:p>
        </p:txBody>
      </p:sp>
      <p:pic>
        <p:nvPicPr>
          <p:cNvPr id="2050" name="Picture 2" descr="D:\Users\wcon_plm8\Desktop\New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40" y="3807021"/>
            <a:ext cx="3167503" cy="305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5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有機">
  <a:themeElements>
    <a:clrScheme name="藍綠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4588</TotalTime>
  <Words>1395</Words>
  <Application>Microsoft Office PowerPoint</Application>
  <PresentationFormat>如螢幕大小 (4:3)</PresentationFormat>
  <Paragraphs>262</Paragraphs>
  <Slides>26</Slides>
  <Notes>24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26</vt:i4>
      </vt:variant>
    </vt:vector>
  </HeadingPairs>
  <TitlesOfParts>
    <vt:vector size="28" baseType="lpstr">
      <vt:lpstr>Custom Design</vt:lpstr>
      <vt:lpstr>有機</vt:lpstr>
      <vt:lpstr>School Water Audit</vt:lpstr>
      <vt:lpstr>Background</vt:lpstr>
      <vt:lpstr>Objectives</vt:lpstr>
      <vt:lpstr>Benefits</vt:lpstr>
      <vt:lpstr>Target Participants</vt:lpstr>
      <vt:lpstr>Activity Flow Chart</vt:lpstr>
      <vt:lpstr>Pre-audit Preparation</vt:lpstr>
      <vt:lpstr>Step 1 – Meeting of school management</vt:lpstr>
      <vt:lpstr>Step 2 – Preparation for the audit</vt:lpstr>
      <vt:lpstr>Step 2 – Preparation for the audit Audit locations</vt:lpstr>
      <vt:lpstr>Step 2 – Preparation for the audit Manpower</vt:lpstr>
      <vt:lpstr>Step 2 – Preparation for the audit Equipment</vt:lpstr>
      <vt:lpstr>Step 2 – Preparation for the audit Audit routes</vt:lpstr>
      <vt:lpstr>Step 3 – Seminar</vt:lpstr>
      <vt:lpstr>Step 4 – Demonstration video</vt:lpstr>
      <vt:lpstr>Audit</vt:lpstr>
      <vt:lpstr>Step 1 – Briefing</vt:lpstr>
      <vt:lpstr>Step 2 – Audit task</vt:lpstr>
      <vt:lpstr>Step 3 – Group discussion and presentation</vt:lpstr>
      <vt:lpstr>Step 4 – Water meter reading for a week</vt:lpstr>
      <vt:lpstr>Step 5 – Water meter reading before and after holiday (if necessary)</vt:lpstr>
      <vt:lpstr>Follow-ups</vt:lpstr>
      <vt:lpstr>Step 1 – Creativity activities for pupils</vt:lpstr>
      <vt:lpstr>Step 2 – Implementation of water saving activities and monitoring water consumption</vt:lpstr>
      <vt:lpstr>Step 3 – Notification to WSD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WSD</cp:lastModifiedBy>
  <cp:revision>587</cp:revision>
  <cp:lastPrinted>2019-05-27T08:37:29Z</cp:lastPrinted>
  <dcterms:created xsi:type="dcterms:W3CDTF">2019-01-09T03:49:57Z</dcterms:created>
  <dcterms:modified xsi:type="dcterms:W3CDTF">2019-08-30T03:53:40Z</dcterms:modified>
</cp:coreProperties>
</file>